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9" r:id="rId2"/>
    <p:sldId id="332" r:id="rId3"/>
    <p:sldId id="333" r:id="rId4"/>
    <p:sldId id="341" r:id="rId5"/>
    <p:sldId id="342" r:id="rId6"/>
    <p:sldId id="343" r:id="rId7"/>
    <p:sldId id="334" r:id="rId8"/>
    <p:sldId id="352" r:id="rId9"/>
    <p:sldId id="353" r:id="rId10"/>
    <p:sldId id="344" r:id="rId11"/>
    <p:sldId id="335" r:id="rId12"/>
    <p:sldId id="354" r:id="rId13"/>
    <p:sldId id="355" r:id="rId14"/>
    <p:sldId id="345" r:id="rId15"/>
    <p:sldId id="336" r:id="rId16"/>
    <p:sldId id="356" r:id="rId17"/>
    <p:sldId id="357" r:id="rId18"/>
    <p:sldId id="346" r:id="rId19"/>
    <p:sldId id="337" r:id="rId20"/>
    <p:sldId id="358" r:id="rId21"/>
    <p:sldId id="359" r:id="rId22"/>
    <p:sldId id="347" r:id="rId23"/>
    <p:sldId id="338" r:id="rId24"/>
    <p:sldId id="360" r:id="rId25"/>
    <p:sldId id="361" r:id="rId26"/>
    <p:sldId id="348" r:id="rId27"/>
    <p:sldId id="339" r:id="rId28"/>
    <p:sldId id="362" r:id="rId29"/>
    <p:sldId id="363" r:id="rId30"/>
    <p:sldId id="349" r:id="rId31"/>
    <p:sldId id="340" r:id="rId32"/>
    <p:sldId id="364" r:id="rId33"/>
    <p:sldId id="365" r:id="rId34"/>
    <p:sldId id="350" r:id="rId35"/>
    <p:sldId id="351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6350"/>
    <a:srgbClr val="CEA885"/>
    <a:srgbClr val="EBCFA9"/>
    <a:srgbClr val="00D0E6"/>
    <a:srgbClr val="B8EE36"/>
    <a:srgbClr val="FFFF00"/>
    <a:srgbClr val="F7A733"/>
    <a:srgbClr val="FF3399"/>
    <a:srgbClr val="E30088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01DDC2-7C96-43B9-8E34-263AB12F48F7}" v="537" dt="2022-08-24T17:29:48.970"/>
    <p1510:client id="{F9494743-BB14-404C-BE48-B665F23B48BD}" v="151" dt="2022-08-24T17:28:38.0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2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1001DDC2-7C96-43B9-8E34-263AB12F48F7}"/>
    <pc:docChg chg="custSel modSld">
      <pc:chgData name="Laura Oathout" userId="6ff55ba14486fe89" providerId="LiveId" clId="{1001DDC2-7C96-43B9-8E34-263AB12F48F7}" dt="2022-08-24T17:29:48.970" v="933"/>
      <pc:docMkLst>
        <pc:docMk/>
      </pc:docMkLst>
      <pc:sldChg chg="delSp mod setBg">
        <pc:chgData name="Laura Oathout" userId="6ff55ba14486fe89" providerId="LiveId" clId="{1001DDC2-7C96-43B9-8E34-263AB12F48F7}" dt="2022-08-24T17:29:48.001" v="39"/>
        <pc:sldMkLst>
          <pc:docMk/>
          <pc:sldMk cId="627218152" sldId="299"/>
        </pc:sldMkLst>
        <pc:spChg chg="del">
          <ac:chgData name="Laura Oathout" userId="6ff55ba14486fe89" providerId="LiveId" clId="{1001DDC2-7C96-43B9-8E34-263AB12F48F7}" dt="2022-08-24T17:29:47.979" v="25"/>
          <ac:spMkLst>
            <pc:docMk/>
            <pc:sldMk cId="627218152" sldId="299"/>
            <ac:spMk id="5" creationId="{00000000-0000-0000-0000-000000000000}"/>
          </ac:spMkLst>
        </pc:spChg>
        <pc:spChg chg="del">
          <ac:chgData name="Laura Oathout" userId="6ff55ba14486fe89" providerId="LiveId" clId="{1001DDC2-7C96-43B9-8E34-263AB12F48F7}" dt="2022-08-24T17:29:47.979" v="5"/>
          <ac:spMkLst>
            <pc:docMk/>
            <pc:sldMk cId="627218152" sldId="299"/>
            <ac:spMk id="16" creationId="{4AA520E2-CB54-7ED8-D667-41B91D120619}"/>
          </ac:spMkLst>
        </pc:spChg>
        <pc:spChg chg="del">
          <ac:chgData name="Laura Oathout" userId="6ff55ba14486fe89" providerId="LiveId" clId="{1001DDC2-7C96-43B9-8E34-263AB12F48F7}" dt="2022-08-24T17:29:47.979" v="31"/>
          <ac:spMkLst>
            <pc:docMk/>
            <pc:sldMk cId="627218152" sldId="299"/>
            <ac:spMk id="25" creationId="{D352DABE-D787-1254-4D85-87EB6F5FFCFF}"/>
          </ac:spMkLst>
        </pc:spChg>
        <pc:spChg chg="del">
          <ac:chgData name="Laura Oathout" userId="6ff55ba14486fe89" providerId="LiveId" clId="{1001DDC2-7C96-43B9-8E34-263AB12F48F7}" dt="2022-08-24T17:29:47.979" v="35"/>
          <ac:spMkLst>
            <pc:docMk/>
            <pc:sldMk cId="627218152" sldId="299"/>
            <ac:spMk id="28" creationId="{9C827218-668F-6BB4-4054-9D3544298499}"/>
          </ac:spMkLst>
        </pc:spChg>
        <pc:spChg chg="del">
          <ac:chgData name="Laura Oathout" userId="6ff55ba14486fe89" providerId="LiveId" clId="{1001DDC2-7C96-43B9-8E34-263AB12F48F7}" dt="2022-08-24T17:29:47.979" v="37"/>
          <ac:spMkLst>
            <pc:docMk/>
            <pc:sldMk cId="627218152" sldId="299"/>
            <ac:spMk id="29" creationId="{4A95255A-3960-B3F2-C644-CF8325B934DE}"/>
          </ac:spMkLst>
        </pc:spChg>
        <pc:picChg chg="del">
          <ac:chgData name="Laura Oathout" userId="6ff55ba14486fe89" providerId="LiveId" clId="{1001DDC2-7C96-43B9-8E34-263AB12F48F7}" dt="2022-08-24T17:29:47.979" v="27"/>
          <ac:picMkLst>
            <pc:docMk/>
            <pc:sldMk cId="627218152" sldId="299"/>
            <ac:picMk id="6" creationId="{6B19B00D-C85A-7D28-4F3A-92F459F978BE}"/>
          </ac:picMkLst>
        </pc:picChg>
        <pc:picChg chg="del">
          <ac:chgData name="Laura Oathout" userId="6ff55ba14486fe89" providerId="LiveId" clId="{1001DDC2-7C96-43B9-8E34-263AB12F48F7}" dt="2022-08-24T17:29:47.979" v="9"/>
          <ac:picMkLst>
            <pc:docMk/>
            <pc:sldMk cId="627218152" sldId="299"/>
            <ac:picMk id="8" creationId="{00000000-0000-0000-0000-000000000000}"/>
          </ac:picMkLst>
        </pc:picChg>
        <pc:picChg chg="del">
          <ac:chgData name="Laura Oathout" userId="6ff55ba14486fe89" providerId="LiveId" clId="{1001DDC2-7C96-43B9-8E34-263AB12F48F7}" dt="2022-08-24T17:29:47.979" v="11"/>
          <ac:picMkLst>
            <pc:docMk/>
            <pc:sldMk cId="627218152" sldId="299"/>
            <ac:picMk id="9" creationId="{00000000-0000-0000-0000-000000000000}"/>
          </ac:picMkLst>
        </pc:picChg>
        <pc:picChg chg="del">
          <ac:chgData name="Laura Oathout" userId="6ff55ba14486fe89" providerId="LiveId" clId="{1001DDC2-7C96-43B9-8E34-263AB12F48F7}" dt="2022-08-24T17:29:47.979" v="13"/>
          <ac:picMkLst>
            <pc:docMk/>
            <pc:sldMk cId="627218152" sldId="299"/>
            <ac:picMk id="10" creationId="{00000000-0000-0000-0000-000000000000}"/>
          </ac:picMkLst>
        </pc:picChg>
        <pc:picChg chg="del">
          <ac:chgData name="Laura Oathout" userId="6ff55ba14486fe89" providerId="LiveId" clId="{1001DDC2-7C96-43B9-8E34-263AB12F48F7}" dt="2022-08-24T17:29:47.979" v="15"/>
          <ac:picMkLst>
            <pc:docMk/>
            <pc:sldMk cId="627218152" sldId="299"/>
            <ac:picMk id="11" creationId="{00000000-0000-0000-0000-000000000000}"/>
          </ac:picMkLst>
        </pc:picChg>
        <pc:picChg chg="del">
          <ac:chgData name="Laura Oathout" userId="6ff55ba14486fe89" providerId="LiveId" clId="{1001DDC2-7C96-43B9-8E34-263AB12F48F7}" dt="2022-08-24T17:29:47.979" v="17"/>
          <ac:picMkLst>
            <pc:docMk/>
            <pc:sldMk cId="627218152" sldId="299"/>
            <ac:picMk id="12" creationId="{00000000-0000-0000-0000-000000000000}"/>
          </ac:picMkLst>
        </pc:picChg>
        <pc:picChg chg="del">
          <ac:chgData name="Laura Oathout" userId="6ff55ba14486fe89" providerId="LiveId" clId="{1001DDC2-7C96-43B9-8E34-263AB12F48F7}" dt="2022-08-24T17:29:47.979" v="19"/>
          <ac:picMkLst>
            <pc:docMk/>
            <pc:sldMk cId="627218152" sldId="299"/>
            <ac:picMk id="13" creationId="{00000000-0000-0000-0000-000000000000}"/>
          </ac:picMkLst>
        </pc:picChg>
        <pc:picChg chg="del">
          <ac:chgData name="Laura Oathout" userId="6ff55ba14486fe89" providerId="LiveId" clId="{1001DDC2-7C96-43B9-8E34-263AB12F48F7}" dt="2022-08-24T17:29:47.979" v="21"/>
          <ac:picMkLst>
            <pc:docMk/>
            <pc:sldMk cId="627218152" sldId="299"/>
            <ac:picMk id="14" creationId="{00000000-0000-0000-0000-000000000000}"/>
          </ac:picMkLst>
        </pc:picChg>
        <pc:picChg chg="del">
          <ac:chgData name="Laura Oathout" userId="6ff55ba14486fe89" providerId="LiveId" clId="{1001DDC2-7C96-43B9-8E34-263AB12F48F7}" dt="2022-08-24T17:29:47.979" v="23"/>
          <ac:picMkLst>
            <pc:docMk/>
            <pc:sldMk cId="627218152" sldId="299"/>
            <ac:picMk id="15" creationId="{00000000-0000-0000-0000-000000000000}"/>
          </ac:picMkLst>
        </pc:picChg>
        <pc:picChg chg="del">
          <ac:chgData name="Laura Oathout" userId="6ff55ba14486fe89" providerId="LiveId" clId="{1001DDC2-7C96-43B9-8E34-263AB12F48F7}" dt="2022-08-24T17:29:47.979" v="33"/>
          <ac:picMkLst>
            <pc:docMk/>
            <pc:sldMk cId="627218152" sldId="299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7.979" v="3"/>
          <ac:picMkLst>
            <pc:docMk/>
            <pc:sldMk cId="627218152" sldId="299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7.979" v="7"/>
          <ac:picMkLst>
            <pc:docMk/>
            <pc:sldMk cId="627218152" sldId="299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7.979" v="1"/>
          <ac:picMkLst>
            <pc:docMk/>
            <pc:sldMk cId="627218152" sldId="299"/>
            <ac:picMk id="24" creationId="{CCDC3040-1AB4-DF52-6AE5-448CFE3D6DD3}"/>
          </ac:picMkLst>
        </pc:picChg>
        <pc:picChg chg="del">
          <ac:chgData name="Laura Oathout" userId="6ff55ba14486fe89" providerId="LiveId" clId="{1001DDC2-7C96-43B9-8E34-263AB12F48F7}" dt="2022-08-24T17:29:47.979" v="29"/>
          <ac:picMkLst>
            <pc:docMk/>
            <pc:sldMk cId="627218152" sldId="299"/>
            <ac:picMk id="27" creationId="{E64D5847-E4D7-9984-552D-02295BE455E9}"/>
          </ac:picMkLst>
        </pc:picChg>
      </pc:sldChg>
      <pc:sldChg chg="delSp mod setBg">
        <pc:chgData name="Laura Oathout" userId="6ff55ba14486fe89" providerId="LiveId" clId="{1001DDC2-7C96-43B9-8E34-263AB12F48F7}" dt="2022-08-24T17:29:48.032" v="63"/>
        <pc:sldMkLst>
          <pc:docMk/>
          <pc:sldMk cId="1573743305" sldId="332"/>
        </pc:sldMkLst>
        <pc:spChg chg="del">
          <ac:chgData name="Laura Oathout" userId="6ff55ba14486fe89" providerId="LiveId" clId="{1001DDC2-7C96-43B9-8E34-263AB12F48F7}" dt="2022-08-24T17:29:48.001" v="51"/>
          <ac:spMkLst>
            <pc:docMk/>
            <pc:sldMk cId="1573743305" sldId="332"/>
            <ac:spMk id="2" creationId="{A64BAB58-EE8C-FBBC-B2F6-27968121FB44}"/>
          </ac:spMkLst>
        </pc:spChg>
        <pc:spChg chg="del">
          <ac:chgData name="Laura Oathout" userId="6ff55ba14486fe89" providerId="LiveId" clId="{1001DDC2-7C96-43B9-8E34-263AB12F48F7}" dt="2022-08-24T17:29:48.001" v="45"/>
          <ac:spMkLst>
            <pc:docMk/>
            <pc:sldMk cId="1573743305" sldId="332"/>
            <ac:spMk id="16" creationId="{4AA520E2-CB54-7ED8-D667-41B91D120619}"/>
          </ac:spMkLst>
        </pc:spChg>
        <pc:spChg chg="del">
          <ac:chgData name="Laura Oathout" userId="6ff55ba14486fe89" providerId="LiveId" clId="{1001DDC2-7C96-43B9-8E34-263AB12F48F7}" dt="2022-08-24T17:29:48.001" v="55"/>
          <ac:spMkLst>
            <pc:docMk/>
            <pc:sldMk cId="1573743305" sldId="332"/>
            <ac:spMk id="21" creationId="{5383750C-B740-BAB0-84A5-59DCF6890B41}"/>
          </ac:spMkLst>
        </pc:spChg>
        <pc:spChg chg="del">
          <ac:chgData name="Laura Oathout" userId="6ff55ba14486fe89" providerId="LiveId" clId="{1001DDC2-7C96-43B9-8E34-263AB12F48F7}" dt="2022-08-24T17:29:48.001" v="57"/>
          <ac:spMkLst>
            <pc:docMk/>
            <pc:sldMk cId="1573743305" sldId="332"/>
            <ac:spMk id="23" creationId="{10E6D549-39DC-C3B6-40EF-D62964CF4890}"/>
          </ac:spMkLst>
        </pc:spChg>
        <pc:spChg chg="del">
          <ac:chgData name="Laura Oathout" userId="6ff55ba14486fe89" providerId="LiveId" clId="{1001DDC2-7C96-43B9-8E34-263AB12F48F7}" dt="2022-08-24T17:29:48.001" v="59"/>
          <ac:spMkLst>
            <pc:docMk/>
            <pc:sldMk cId="1573743305" sldId="332"/>
            <ac:spMk id="28" creationId="{E5352112-41DF-4A61-1CAA-4337E0B7242E}"/>
          </ac:spMkLst>
        </pc:spChg>
        <pc:picChg chg="del">
          <ac:chgData name="Laura Oathout" userId="6ff55ba14486fe89" providerId="LiveId" clId="{1001DDC2-7C96-43B9-8E34-263AB12F48F7}" dt="2022-08-24T17:29:48.001" v="53"/>
          <ac:picMkLst>
            <pc:docMk/>
            <pc:sldMk cId="1573743305" sldId="332"/>
            <ac:picMk id="3" creationId="{6793EA7B-ABB2-56B9-914E-DCD568FD4128}"/>
          </ac:picMkLst>
        </pc:picChg>
        <pc:picChg chg="del">
          <ac:chgData name="Laura Oathout" userId="6ff55ba14486fe89" providerId="LiveId" clId="{1001DDC2-7C96-43B9-8E34-263AB12F48F7}" dt="2022-08-24T17:29:48.001" v="49"/>
          <ac:picMkLst>
            <pc:docMk/>
            <pc:sldMk cId="1573743305" sldId="332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001" v="43"/>
          <ac:picMkLst>
            <pc:docMk/>
            <pc:sldMk cId="1573743305" sldId="332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001" v="47"/>
          <ac:picMkLst>
            <pc:docMk/>
            <pc:sldMk cId="1573743305" sldId="332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001" v="41"/>
          <ac:picMkLst>
            <pc:docMk/>
            <pc:sldMk cId="1573743305" sldId="332"/>
            <ac:picMk id="24" creationId="{CCDC3040-1AB4-DF52-6AE5-448CFE3D6DD3}"/>
          </ac:picMkLst>
        </pc:picChg>
        <pc:picChg chg="del">
          <ac:chgData name="Laura Oathout" userId="6ff55ba14486fe89" providerId="LiveId" clId="{1001DDC2-7C96-43B9-8E34-263AB12F48F7}" dt="2022-08-24T17:29:48.001" v="61"/>
          <ac:picMkLst>
            <pc:docMk/>
            <pc:sldMk cId="1573743305" sldId="332"/>
            <ac:picMk id="29" creationId="{1926AFE5-207E-4373-601C-8FF7E0F062B2}"/>
          </ac:picMkLst>
        </pc:picChg>
      </pc:sldChg>
      <pc:sldChg chg="delSp mod setBg">
        <pc:chgData name="Laura Oathout" userId="6ff55ba14486fe89" providerId="LiveId" clId="{1001DDC2-7C96-43B9-8E34-263AB12F48F7}" dt="2022-08-24T17:29:48.048" v="85"/>
        <pc:sldMkLst>
          <pc:docMk/>
          <pc:sldMk cId="817655135" sldId="333"/>
        </pc:sldMkLst>
        <pc:spChg chg="del">
          <ac:chgData name="Laura Oathout" userId="6ff55ba14486fe89" providerId="LiveId" clId="{1001DDC2-7C96-43B9-8E34-263AB12F48F7}" dt="2022-08-24T17:29:48.032" v="79"/>
          <ac:spMkLst>
            <pc:docMk/>
            <pc:sldMk cId="817655135" sldId="333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032" v="81"/>
          <ac:spMkLst>
            <pc:docMk/>
            <pc:sldMk cId="817655135" sldId="333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032" v="69"/>
          <ac:spMkLst>
            <pc:docMk/>
            <pc:sldMk cId="817655135" sldId="333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032" v="75"/>
          <ac:picMkLst>
            <pc:docMk/>
            <pc:sldMk cId="817655135" sldId="333"/>
            <ac:picMk id="4" creationId="{C477E765-4FBA-1EE5-DC1F-372D553C74DD}"/>
          </ac:picMkLst>
        </pc:picChg>
        <pc:picChg chg="del">
          <ac:chgData name="Laura Oathout" userId="6ff55ba14486fe89" providerId="LiveId" clId="{1001DDC2-7C96-43B9-8E34-263AB12F48F7}" dt="2022-08-24T17:29:48.032" v="77"/>
          <ac:picMkLst>
            <pc:docMk/>
            <pc:sldMk cId="817655135" sldId="333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032" v="83"/>
          <ac:picMkLst>
            <pc:docMk/>
            <pc:sldMk cId="817655135" sldId="333"/>
            <ac:picMk id="9" creationId="{0CFEDAE8-1449-36B2-F37B-2BC3438FDA77}"/>
          </ac:picMkLst>
        </pc:picChg>
        <pc:picChg chg="del">
          <ac:chgData name="Laura Oathout" userId="6ff55ba14486fe89" providerId="LiveId" clId="{1001DDC2-7C96-43B9-8E34-263AB12F48F7}" dt="2022-08-24T17:29:48.032" v="73"/>
          <ac:picMkLst>
            <pc:docMk/>
            <pc:sldMk cId="817655135" sldId="333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032" v="67"/>
          <ac:picMkLst>
            <pc:docMk/>
            <pc:sldMk cId="817655135" sldId="333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032" v="71"/>
          <ac:picMkLst>
            <pc:docMk/>
            <pc:sldMk cId="817655135" sldId="333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032" v="65"/>
          <ac:picMkLst>
            <pc:docMk/>
            <pc:sldMk cId="817655135" sldId="333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148" v="193"/>
        <pc:sldMkLst>
          <pc:docMk/>
          <pc:sldMk cId="3831372863" sldId="334"/>
        </pc:sldMkLst>
        <pc:spChg chg="del">
          <ac:chgData name="Laura Oathout" userId="6ff55ba14486fe89" providerId="LiveId" clId="{1001DDC2-7C96-43B9-8E34-263AB12F48F7}" dt="2022-08-24T17:29:48.132" v="185"/>
          <ac:spMkLst>
            <pc:docMk/>
            <pc:sldMk cId="3831372863" sldId="334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132" v="187"/>
          <ac:spMkLst>
            <pc:docMk/>
            <pc:sldMk cId="3831372863" sldId="334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132" v="177"/>
          <ac:spMkLst>
            <pc:docMk/>
            <pc:sldMk cId="3831372863" sldId="334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132" v="189"/>
          <ac:picMkLst>
            <pc:docMk/>
            <pc:sldMk cId="3831372863" sldId="334"/>
            <ac:picMk id="3" creationId="{6C40CF82-FA42-174E-3FA8-41421789B38F}"/>
          </ac:picMkLst>
        </pc:picChg>
        <pc:picChg chg="del">
          <ac:chgData name="Laura Oathout" userId="6ff55ba14486fe89" providerId="LiveId" clId="{1001DDC2-7C96-43B9-8E34-263AB12F48F7}" dt="2022-08-24T17:29:48.132" v="183"/>
          <ac:picMkLst>
            <pc:docMk/>
            <pc:sldMk cId="3831372863" sldId="334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132" v="191"/>
          <ac:picMkLst>
            <pc:docMk/>
            <pc:sldMk cId="3831372863" sldId="334"/>
            <ac:picMk id="9" creationId="{88BA5695-9B71-EE68-14AB-1BDBA0F48386}"/>
          </ac:picMkLst>
        </pc:picChg>
        <pc:picChg chg="del">
          <ac:chgData name="Laura Oathout" userId="6ff55ba14486fe89" providerId="LiveId" clId="{1001DDC2-7C96-43B9-8E34-263AB12F48F7}" dt="2022-08-24T17:29:48.132" v="181"/>
          <ac:picMkLst>
            <pc:docMk/>
            <pc:sldMk cId="3831372863" sldId="334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132" v="175"/>
          <ac:picMkLst>
            <pc:docMk/>
            <pc:sldMk cId="3831372863" sldId="334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132" v="179"/>
          <ac:picMkLst>
            <pc:docMk/>
            <pc:sldMk cId="3831372863" sldId="334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132" v="173"/>
          <ac:picMkLst>
            <pc:docMk/>
            <pc:sldMk cId="3831372863" sldId="334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267" v="305"/>
        <pc:sldMkLst>
          <pc:docMk/>
          <pc:sldMk cId="846834648" sldId="335"/>
        </pc:sldMkLst>
        <pc:spChg chg="del">
          <ac:chgData name="Laura Oathout" userId="6ff55ba14486fe89" providerId="LiveId" clId="{1001DDC2-7C96-43B9-8E34-263AB12F48F7}" dt="2022-08-24T17:29:48.236" v="293"/>
          <ac:spMkLst>
            <pc:docMk/>
            <pc:sldMk cId="846834648" sldId="335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236" v="295"/>
          <ac:spMkLst>
            <pc:docMk/>
            <pc:sldMk cId="846834648" sldId="335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236" v="301"/>
          <ac:spMkLst>
            <pc:docMk/>
            <pc:sldMk cId="846834648" sldId="335"/>
            <ac:spMk id="12" creationId="{966161D0-9D67-3410-04C6-2CFA411A8AF3}"/>
          </ac:spMkLst>
        </pc:spChg>
        <pc:spChg chg="del">
          <ac:chgData name="Laura Oathout" userId="6ff55ba14486fe89" providerId="LiveId" clId="{1001DDC2-7C96-43B9-8E34-263AB12F48F7}" dt="2022-08-24T17:29:48.236" v="303"/>
          <ac:spMkLst>
            <pc:docMk/>
            <pc:sldMk cId="846834648" sldId="335"/>
            <ac:spMk id="13" creationId="{349C99A4-7C4F-CD22-2C99-54A8D4AE4C17}"/>
          </ac:spMkLst>
        </pc:spChg>
        <pc:spChg chg="del">
          <ac:chgData name="Laura Oathout" userId="6ff55ba14486fe89" providerId="LiveId" clId="{1001DDC2-7C96-43B9-8E34-263AB12F48F7}" dt="2022-08-24T17:29:48.236" v="285"/>
          <ac:spMkLst>
            <pc:docMk/>
            <pc:sldMk cId="846834648" sldId="335"/>
            <ac:spMk id="16" creationId="{4AA520E2-CB54-7ED8-D667-41B91D120619}"/>
          </ac:spMkLst>
        </pc:spChg>
        <pc:grpChg chg="del">
          <ac:chgData name="Laura Oathout" userId="6ff55ba14486fe89" providerId="LiveId" clId="{1001DDC2-7C96-43B9-8E34-263AB12F48F7}" dt="2022-08-24T17:29:48.236" v="297"/>
          <ac:grpSpMkLst>
            <pc:docMk/>
            <pc:sldMk cId="846834648" sldId="335"/>
            <ac:grpSpMk id="10" creationId="{088158E3-570B-9B4F-72CF-743AB4F5C310}"/>
          </ac:grpSpMkLst>
        </pc:grpChg>
        <pc:picChg chg="del">
          <ac:chgData name="Laura Oathout" userId="6ff55ba14486fe89" providerId="LiveId" clId="{1001DDC2-7C96-43B9-8E34-263AB12F48F7}" dt="2022-08-24T17:29:48.236" v="291"/>
          <ac:picMkLst>
            <pc:docMk/>
            <pc:sldMk cId="846834648" sldId="335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236" v="299"/>
          <ac:picMkLst>
            <pc:docMk/>
            <pc:sldMk cId="846834648" sldId="335"/>
            <ac:picMk id="11" creationId="{862C1251-3531-CCC0-AACB-C484E0B76225}"/>
          </ac:picMkLst>
        </pc:picChg>
        <pc:picChg chg="del">
          <ac:chgData name="Laura Oathout" userId="6ff55ba14486fe89" providerId="LiveId" clId="{1001DDC2-7C96-43B9-8E34-263AB12F48F7}" dt="2022-08-24T17:29:48.236" v="289"/>
          <ac:picMkLst>
            <pc:docMk/>
            <pc:sldMk cId="846834648" sldId="335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236" v="283"/>
          <ac:picMkLst>
            <pc:docMk/>
            <pc:sldMk cId="846834648" sldId="335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236" v="287"/>
          <ac:picMkLst>
            <pc:docMk/>
            <pc:sldMk cId="846834648" sldId="335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231" v="281"/>
          <ac:picMkLst>
            <pc:docMk/>
            <pc:sldMk cId="846834648" sldId="335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364" v="405"/>
        <pc:sldMkLst>
          <pc:docMk/>
          <pc:sldMk cId="1760179849" sldId="336"/>
        </pc:sldMkLst>
        <pc:spChg chg="del">
          <ac:chgData name="Laura Oathout" userId="6ff55ba14486fe89" providerId="LiveId" clId="{1001DDC2-7C96-43B9-8E34-263AB12F48F7}" dt="2022-08-24T17:29:48.348" v="397"/>
          <ac:spMkLst>
            <pc:docMk/>
            <pc:sldMk cId="1760179849" sldId="336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348" v="399"/>
          <ac:spMkLst>
            <pc:docMk/>
            <pc:sldMk cId="1760179849" sldId="336"/>
            <ac:spMk id="11" creationId="{DA0293ED-D508-8E1D-7BFC-A0ABD13DA2F0}"/>
          </ac:spMkLst>
        </pc:spChg>
        <pc:spChg chg="del">
          <ac:chgData name="Laura Oathout" userId="6ff55ba14486fe89" providerId="LiveId" clId="{1001DDC2-7C96-43B9-8E34-263AB12F48F7}" dt="2022-08-24T17:29:48.348" v="389"/>
          <ac:spMkLst>
            <pc:docMk/>
            <pc:sldMk cId="1760179849" sldId="336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348" v="401"/>
          <ac:picMkLst>
            <pc:docMk/>
            <pc:sldMk cId="1760179849" sldId="336"/>
            <ac:picMk id="3" creationId="{303FB1B0-0FCA-3176-1B56-184FDF2D5FC4}"/>
          </ac:picMkLst>
        </pc:picChg>
        <pc:picChg chg="del">
          <ac:chgData name="Laura Oathout" userId="6ff55ba14486fe89" providerId="LiveId" clId="{1001DDC2-7C96-43B9-8E34-263AB12F48F7}" dt="2022-08-24T17:29:48.348" v="395"/>
          <ac:picMkLst>
            <pc:docMk/>
            <pc:sldMk cId="1760179849" sldId="336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348" v="403"/>
          <ac:picMkLst>
            <pc:docMk/>
            <pc:sldMk cId="1760179849" sldId="336"/>
            <ac:picMk id="12" creationId="{B7805B33-A491-1759-274D-CC0BF2D972E2}"/>
          </ac:picMkLst>
        </pc:picChg>
        <pc:picChg chg="del">
          <ac:chgData name="Laura Oathout" userId="6ff55ba14486fe89" providerId="LiveId" clId="{1001DDC2-7C96-43B9-8E34-263AB12F48F7}" dt="2022-08-24T17:29:48.348" v="393"/>
          <ac:picMkLst>
            <pc:docMk/>
            <pc:sldMk cId="1760179849" sldId="336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348" v="387"/>
          <ac:picMkLst>
            <pc:docMk/>
            <pc:sldMk cId="1760179849" sldId="336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348" v="391"/>
          <ac:picMkLst>
            <pc:docMk/>
            <pc:sldMk cId="1760179849" sldId="336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348" v="385"/>
          <ac:picMkLst>
            <pc:docMk/>
            <pc:sldMk cId="1760179849" sldId="336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463" v="509"/>
        <pc:sldMkLst>
          <pc:docMk/>
          <pc:sldMk cId="2791647259" sldId="337"/>
        </pc:sldMkLst>
        <pc:spChg chg="del">
          <ac:chgData name="Laura Oathout" userId="6ff55ba14486fe89" providerId="LiveId" clId="{1001DDC2-7C96-43B9-8E34-263AB12F48F7}" dt="2022-08-24T17:29:48.449" v="501"/>
          <ac:spMkLst>
            <pc:docMk/>
            <pc:sldMk cId="2791647259" sldId="337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449" v="503"/>
          <ac:spMkLst>
            <pc:docMk/>
            <pc:sldMk cId="2791647259" sldId="337"/>
            <ac:spMk id="11" creationId="{DA0293ED-D508-8E1D-7BFC-A0ABD13DA2F0}"/>
          </ac:spMkLst>
        </pc:spChg>
        <pc:spChg chg="del">
          <ac:chgData name="Laura Oathout" userId="6ff55ba14486fe89" providerId="LiveId" clId="{1001DDC2-7C96-43B9-8E34-263AB12F48F7}" dt="2022-08-24T17:29:48.449" v="493"/>
          <ac:spMkLst>
            <pc:docMk/>
            <pc:sldMk cId="2791647259" sldId="337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449" v="505"/>
          <ac:picMkLst>
            <pc:docMk/>
            <pc:sldMk cId="2791647259" sldId="337"/>
            <ac:picMk id="2" creationId="{BFDE1EED-1718-ACA6-6FCE-FDE4C3DA1778}"/>
          </ac:picMkLst>
        </pc:picChg>
        <pc:picChg chg="del">
          <ac:chgData name="Laura Oathout" userId="6ff55ba14486fe89" providerId="LiveId" clId="{1001DDC2-7C96-43B9-8E34-263AB12F48F7}" dt="2022-08-24T17:29:48.449" v="507"/>
          <ac:picMkLst>
            <pc:docMk/>
            <pc:sldMk cId="2791647259" sldId="337"/>
            <ac:picMk id="4" creationId="{72A18600-EE5E-7B96-CC92-50A47622FAFA}"/>
          </ac:picMkLst>
        </pc:picChg>
        <pc:picChg chg="del">
          <ac:chgData name="Laura Oathout" userId="6ff55ba14486fe89" providerId="LiveId" clId="{1001DDC2-7C96-43B9-8E34-263AB12F48F7}" dt="2022-08-24T17:29:48.449" v="499"/>
          <ac:picMkLst>
            <pc:docMk/>
            <pc:sldMk cId="2791647259" sldId="337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449" v="497"/>
          <ac:picMkLst>
            <pc:docMk/>
            <pc:sldMk cId="2791647259" sldId="337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449" v="491"/>
          <ac:picMkLst>
            <pc:docMk/>
            <pc:sldMk cId="2791647259" sldId="337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449" v="495"/>
          <ac:picMkLst>
            <pc:docMk/>
            <pc:sldMk cId="2791647259" sldId="337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449" v="489"/>
          <ac:picMkLst>
            <pc:docMk/>
            <pc:sldMk cId="2791647259" sldId="337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566" v="617"/>
        <pc:sldMkLst>
          <pc:docMk/>
          <pc:sldMk cId="3995975917" sldId="338"/>
        </pc:sldMkLst>
        <pc:spChg chg="del">
          <ac:chgData name="Laura Oathout" userId="6ff55ba14486fe89" providerId="LiveId" clId="{1001DDC2-7C96-43B9-8E34-263AB12F48F7}" dt="2022-08-24T17:29:48.550" v="611"/>
          <ac:spMkLst>
            <pc:docMk/>
            <pc:sldMk cId="3995975917" sldId="338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550" v="613"/>
          <ac:spMkLst>
            <pc:docMk/>
            <pc:sldMk cId="3995975917" sldId="338"/>
            <ac:spMk id="11" creationId="{DA0293ED-D508-8E1D-7BFC-A0ABD13DA2F0}"/>
          </ac:spMkLst>
        </pc:spChg>
        <pc:spChg chg="del">
          <ac:chgData name="Laura Oathout" userId="6ff55ba14486fe89" providerId="LiveId" clId="{1001DDC2-7C96-43B9-8E34-263AB12F48F7}" dt="2022-08-24T17:29:48.550" v="601"/>
          <ac:spMkLst>
            <pc:docMk/>
            <pc:sldMk cId="3995975917" sldId="338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550" v="615"/>
          <ac:picMkLst>
            <pc:docMk/>
            <pc:sldMk cId="3995975917" sldId="338"/>
            <ac:picMk id="3" creationId="{3ADE77BE-0A2C-89DD-B650-76709C7B9660}"/>
          </ac:picMkLst>
        </pc:picChg>
        <pc:picChg chg="del">
          <ac:chgData name="Laura Oathout" userId="6ff55ba14486fe89" providerId="LiveId" clId="{1001DDC2-7C96-43B9-8E34-263AB12F48F7}" dt="2022-08-24T17:29:48.550" v="605"/>
          <ac:picMkLst>
            <pc:docMk/>
            <pc:sldMk cId="3995975917" sldId="338"/>
            <ac:picMk id="6" creationId="{6B19B00D-C85A-7D28-4F3A-92F459F978BE}"/>
          </ac:picMkLst>
        </pc:picChg>
        <pc:picChg chg="del">
          <ac:chgData name="Laura Oathout" userId="6ff55ba14486fe89" providerId="LiveId" clId="{1001DDC2-7C96-43B9-8E34-263AB12F48F7}" dt="2022-08-24T17:29:48.550" v="609"/>
          <ac:picMkLst>
            <pc:docMk/>
            <pc:sldMk cId="3995975917" sldId="338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550" v="607"/>
          <ac:picMkLst>
            <pc:docMk/>
            <pc:sldMk cId="3995975917" sldId="338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550" v="599"/>
          <ac:picMkLst>
            <pc:docMk/>
            <pc:sldMk cId="3995975917" sldId="338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550" v="603"/>
          <ac:picMkLst>
            <pc:docMk/>
            <pc:sldMk cId="3995975917" sldId="338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550" v="597"/>
          <ac:picMkLst>
            <pc:docMk/>
            <pc:sldMk cId="3995975917" sldId="338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687" v="719"/>
        <pc:sldMkLst>
          <pc:docMk/>
          <pc:sldMk cId="3909596820" sldId="339"/>
        </pc:sldMkLst>
        <pc:spChg chg="del">
          <ac:chgData name="Laura Oathout" userId="6ff55ba14486fe89" providerId="LiveId" clId="{1001DDC2-7C96-43B9-8E34-263AB12F48F7}" dt="2022-08-24T17:29:48.669" v="713"/>
          <ac:spMkLst>
            <pc:docMk/>
            <pc:sldMk cId="3909596820" sldId="339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669" v="715"/>
          <ac:spMkLst>
            <pc:docMk/>
            <pc:sldMk cId="3909596820" sldId="339"/>
            <ac:spMk id="11" creationId="{DA0293ED-D508-8E1D-7BFC-A0ABD13DA2F0}"/>
          </ac:spMkLst>
        </pc:spChg>
        <pc:spChg chg="del">
          <ac:chgData name="Laura Oathout" userId="6ff55ba14486fe89" providerId="LiveId" clId="{1001DDC2-7C96-43B9-8E34-263AB12F48F7}" dt="2022-08-24T17:29:48.660" v="703"/>
          <ac:spMkLst>
            <pc:docMk/>
            <pc:sldMk cId="3909596820" sldId="339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669" v="717"/>
          <ac:picMkLst>
            <pc:docMk/>
            <pc:sldMk cId="3909596820" sldId="339"/>
            <ac:picMk id="2" creationId="{47373C96-8CB3-8E9F-4395-B299B716EA00}"/>
          </ac:picMkLst>
        </pc:picChg>
        <pc:picChg chg="del">
          <ac:chgData name="Laura Oathout" userId="6ff55ba14486fe89" providerId="LiveId" clId="{1001DDC2-7C96-43B9-8E34-263AB12F48F7}" dt="2022-08-24T17:29:48.660" v="707"/>
          <ac:picMkLst>
            <pc:docMk/>
            <pc:sldMk cId="3909596820" sldId="339"/>
            <ac:picMk id="6" creationId="{6B19B00D-C85A-7D28-4F3A-92F459F978BE}"/>
          </ac:picMkLst>
        </pc:picChg>
        <pc:picChg chg="del">
          <ac:chgData name="Laura Oathout" userId="6ff55ba14486fe89" providerId="LiveId" clId="{1001DDC2-7C96-43B9-8E34-263AB12F48F7}" dt="2022-08-24T17:29:48.668" v="711"/>
          <ac:picMkLst>
            <pc:docMk/>
            <pc:sldMk cId="3909596820" sldId="339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660" v="709"/>
          <ac:picMkLst>
            <pc:docMk/>
            <pc:sldMk cId="3909596820" sldId="339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660" v="701"/>
          <ac:picMkLst>
            <pc:docMk/>
            <pc:sldMk cId="3909596820" sldId="339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660" v="705"/>
          <ac:picMkLst>
            <pc:docMk/>
            <pc:sldMk cId="3909596820" sldId="339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660" v="699"/>
          <ac:picMkLst>
            <pc:docMk/>
            <pc:sldMk cId="3909596820" sldId="339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802" v="821"/>
        <pc:sldMkLst>
          <pc:docMk/>
          <pc:sldMk cId="1473998005" sldId="340"/>
        </pc:sldMkLst>
        <pc:spChg chg="del">
          <ac:chgData name="Laura Oathout" userId="6ff55ba14486fe89" providerId="LiveId" clId="{1001DDC2-7C96-43B9-8E34-263AB12F48F7}" dt="2022-08-24T17:29:48.774" v="815"/>
          <ac:spMkLst>
            <pc:docMk/>
            <pc:sldMk cId="1473998005" sldId="340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774" v="817"/>
          <ac:spMkLst>
            <pc:docMk/>
            <pc:sldMk cId="1473998005" sldId="340"/>
            <ac:spMk id="11" creationId="{DA0293ED-D508-8E1D-7BFC-A0ABD13DA2F0}"/>
          </ac:spMkLst>
        </pc:spChg>
        <pc:spChg chg="del">
          <ac:chgData name="Laura Oathout" userId="6ff55ba14486fe89" providerId="LiveId" clId="{1001DDC2-7C96-43B9-8E34-263AB12F48F7}" dt="2022-08-24T17:29:48.774" v="805"/>
          <ac:spMkLst>
            <pc:docMk/>
            <pc:sldMk cId="1473998005" sldId="340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774" v="819"/>
          <ac:picMkLst>
            <pc:docMk/>
            <pc:sldMk cId="1473998005" sldId="340"/>
            <ac:picMk id="3" creationId="{8434EDC4-8E80-5055-9CFB-622474112576}"/>
          </ac:picMkLst>
        </pc:picChg>
        <pc:picChg chg="del">
          <ac:chgData name="Laura Oathout" userId="6ff55ba14486fe89" providerId="LiveId" clId="{1001DDC2-7C96-43B9-8E34-263AB12F48F7}" dt="2022-08-24T17:29:48.774" v="809"/>
          <ac:picMkLst>
            <pc:docMk/>
            <pc:sldMk cId="1473998005" sldId="340"/>
            <ac:picMk id="6" creationId="{6B19B00D-C85A-7D28-4F3A-92F459F978BE}"/>
          </ac:picMkLst>
        </pc:picChg>
        <pc:picChg chg="del">
          <ac:chgData name="Laura Oathout" userId="6ff55ba14486fe89" providerId="LiveId" clId="{1001DDC2-7C96-43B9-8E34-263AB12F48F7}" dt="2022-08-24T17:29:48.774" v="813"/>
          <ac:picMkLst>
            <pc:docMk/>
            <pc:sldMk cId="1473998005" sldId="340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774" v="811"/>
          <ac:picMkLst>
            <pc:docMk/>
            <pc:sldMk cId="1473998005" sldId="340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774" v="803"/>
          <ac:picMkLst>
            <pc:docMk/>
            <pc:sldMk cId="1473998005" sldId="340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774" v="807"/>
          <ac:picMkLst>
            <pc:docMk/>
            <pc:sldMk cId="1473998005" sldId="340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774" v="801"/>
          <ac:picMkLst>
            <pc:docMk/>
            <pc:sldMk cId="1473998005" sldId="340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079" v="119"/>
        <pc:sldMkLst>
          <pc:docMk/>
          <pc:sldMk cId="1095286961" sldId="341"/>
        </pc:sldMkLst>
        <pc:spChg chg="del">
          <ac:chgData name="Laura Oathout" userId="6ff55ba14486fe89" providerId="LiveId" clId="{1001DDC2-7C96-43B9-8E34-263AB12F48F7}" dt="2022-08-24T17:29:48.048" v="103"/>
          <ac:spMkLst>
            <pc:docMk/>
            <pc:sldMk cId="1095286961" sldId="341"/>
            <ac:spMk id="2" creationId="{BB21E85B-BB56-2303-513C-94B2E3503437}"/>
          </ac:spMkLst>
        </pc:spChg>
        <pc:spChg chg="del">
          <ac:chgData name="Laura Oathout" userId="6ff55ba14486fe89" providerId="LiveId" clId="{1001DDC2-7C96-43B9-8E34-263AB12F48F7}" dt="2022-08-24T17:29:48.048" v="107"/>
          <ac:spMkLst>
            <pc:docMk/>
            <pc:sldMk cId="1095286961" sldId="341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048" v="99"/>
          <ac:spMkLst>
            <pc:docMk/>
            <pc:sldMk cId="1095286961" sldId="341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048" v="101"/>
          <ac:spMkLst>
            <pc:docMk/>
            <pc:sldMk cId="1095286961" sldId="341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048" v="91"/>
          <ac:spMkLst>
            <pc:docMk/>
            <pc:sldMk cId="1095286961" sldId="341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048" v="97"/>
          <ac:picMkLst>
            <pc:docMk/>
            <pc:sldMk cId="1095286961" sldId="341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048" v="109"/>
          <ac:picMkLst>
            <pc:docMk/>
            <pc:sldMk cId="1095286961" sldId="341"/>
            <ac:picMk id="10" creationId="{D273F640-3BD3-94FB-EF49-32FDE6B6AA9D}"/>
          </ac:picMkLst>
        </pc:picChg>
        <pc:picChg chg="del">
          <ac:chgData name="Laura Oathout" userId="6ff55ba14486fe89" providerId="LiveId" clId="{1001DDC2-7C96-43B9-8E34-263AB12F48F7}" dt="2022-08-24T17:29:48.048" v="113"/>
          <ac:picMkLst>
            <pc:docMk/>
            <pc:sldMk cId="1095286961" sldId="341"/>
            <ac:picMk id="11" creationId="{458B95D0-EA18-C487-C2FE-C750610F6207}"/>
          </ac:picMkLst>
        </pc:picChg>
        <pc:picChg chg="del">
          <ac:chgData name="Laura Oathout" userId="6ff55ba14486fe89" providerId="LiveId" clId="{1001DDC2-7C96-43B9-8E34-263AB12F48F7}" dt="2022-08-24T17:29:48.048" v="105"/>
          <ac:picMkLst>
            <pc:docMk/>
            <pc:sldMk cId="1095286961" sldId="341"/>
            <ac:picMk id="13" creationId="{E6F99ED5-BD4D-A598-C397-D6B67E438DA1}"/>
          </ac:picMkLst>
        </pc:picChg>
        <pc:picChg chg="del">
          <ac:chgData name="Laura Oathout" userId="6ff55ba14486fe89" providerId="LiveId" clId="{1001DDC2-7C96-43B9-8E34-263AB12F48F7}" dt="2022-08-24T17:29:48.048" v="115"/>
          <ac:picMkLst>
            <pc:docMk/>
            <pc:sldMk cId="1095286961" sldId="341"/>
            <ac:picMk id="15" creationId="{AB2FB8A0-8DA8-C2E9-4D86-D996B4A0F4A5}"/>
          </ac:picMkLst>
        </pc:picChg>
        <pc:picChg chg="del">
          <ac:chgData name="Laura Oathout" userId="6ff55ba14486fe89" providerId="LiveId" clId="{1001DDC2-7C96-43B9-8E34-263AB12F48F7}" dt="2022-08-24T17:29:48.048" v="95"/>
          <ac:picMkLst>
            <pc:docMk/>
            <pc:sldMk cId="1095286961" sldId="341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048" v="111"/>
          <ac:picMkLst>
            <pc:docMk/>
            <pc:sldMk cId="1095286961" sldId="341"/>
            <ac:picMk id="19" creationId="{3685A82E-93F4-B9C9-F8C2-CD7B803C5AE1}"/>
          </ac:picMkLst>
        </pc:picChg>
        <pc:picChg chg="del">
          <ac:chgData name="Laura Oathout" userId="6ff55ba14486fe89" providerId="LiveId" clId="{1001DDC2-7C96-43B9-8E34-263AB12F48F7}" dt="2022-08-24T17:29:48.048" v="89"/>
          <ac:picMkLst>
            <pc:docMk/>
            <pc:sldMk cId="1095286961" sldId="341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048" v="117"/>
          <ac:picMkLst>
            <pc:docMk/>
            <pc:sldMk cId="1095286961" sldId="341"/>
            <ac:picMk id="21" creationId="{7A4FB6B2-7739-AD8F-E727-893917C0ED77}"/>
          </ac:picMkLst>
        </pc:picChg>
        <pc:picChg chg="del">
          <ac:chgData name="Laura Oathout" userId="6ff55ba14486fe89" providerId="LiveId" clId="{1001DDC2-7C96-43B9-8E34-263AB12F48F7}" dt="2022-08-24T17:29:48.048" v="93"/>
          <ac:picMkLst>
            <pc:docMk/>
            <pc:sldMk cId="1095286961" sldId="341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048" v="87"/>
          <ac:picMkLst>
            <pc:docMk/>
            <pc:sldMk cId="1095286961" sldId="341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101" v="147"/>
        <pc:sldMkLst>
          <pc:docMk/>
          <pc:sldMk cId="3708685476" sldId="342"/>
        </pc:sldMkLst>
        <pc:spChg chg="del">
          <ac:chgData name="Laura Oathout" userId="6ff55ba14486fe89" providerId="LiveId" clId="{1001DDC2-7C96-43B9-8E34-263AB12F48F7}" dt="2022-08-24T17:29:48.079" v="137"/>
          <ac:spMkLst>
            <pc:docMk/>
            <pc:sldMk cId="3708685476" sldId="342"/>
            <ac:spMk id="2" creationId="{BB21E85B-BB56-2303-513C-94B2E3503437}"/>
          </ac:spMkLst>
        </pc:spChg>
        <pc:spChg chg="del">
          <ac:chgData name="Laura Oathout" userId="6ff55ba14486fe89" providerId="LiveId" clId="{1001DDC2-7C96-43B9-8E34-263AB12F48F7}" dt="2022-08-24T17:29:48.079" v="143"/>
          <ac:spMkLst>
            <pc:docMk/>
            <pc:sldMk cId="3708685476" sldId="342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079" v="133"/>
          <ac:spMkLst>
            <pc:docMk/>
            <pc:sldMk cId="3708685476" sldId="342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079" v="135"/>
          <ac:spMkLst>
            <pc:docMk/>
            <pc:sldMk cId="3708685476" sldId="342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079" v="125"/>
          <ac:spMkLst>
            <pc:docMk/>
            <pc:sldMk cId="3708685476" sldId="342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079" v="131"/>
          <ac:picMkLst>
            <pc:docMk/>
            <pc:sldMk cId="3708685476" sldId="342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079" v="141"/>
          <ac:picMkLst>
            <pc:docMk/>
            <pc:sldMk cId="3708685476" sldId="342"/>
            <ac:picMk id="9" creationId="{C5BFA824-D220-649C-80B3-0D71BDFC13E9}"/>
          </ac:picMkLst>
        </pc:picChg>
        <pc:picChg chg="del">
          <ac:chgData name="Laura Oathout" userId="6ff55ba14486fe89" providerId="LiveId" clId="{1001DDC2-7C96-43B9-8E34-263AB12F48F7}" dt="2022-08-24T17:29:48.079" v="139"/>
          <ac:picMkLst>
            <pc:docMk/>
            <pc:sldMk cId="3708685476" sldId="342"/>
            <ac:picMk id="14" creationId="{1FD2998B-E004-5C1E-A759-D1486177F7B7}"/>
          </ac:picMkLst>
        </pc:picChg>
        <pc:picChg chg="del">
          <ac:chgData name="Laura Oathout" userId="6ff55ba14486fe89" providerId="LiveId" clId="{1001DDC2-7C96-43B9-8E34-263AB12F48F7}" dt="2022-08-24T17:29:48.079" v="145"/>
          <ac:picMkLst>
            <pc:docMk/>
            <pc:sldMk cId="3708685476" sldId="342"/>
            <ac:picMk id="17" creationId="{F88E4266-56E6-81AB-EBF5-47A38A904B06}"/>
          </ac:picMkLst>
        </pc:picChg>
        <pc:picChg chg="del">
          <ac:chgData name="Laura Oathout" userId="6ff55ba14486fe89" providerId="LiveId" clId="{1001DDC2-7C96-43B9-8E34-263AB12F48F7}" dt="2022-08-24T17:29:48.079" v="129"/>
          <ac:picMkLst>
            <pc:docMk/>
            <pc:sldMk cId="3708685476" sldId="342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079" v="123"/>
          <ac:picMkLst>
            <pc:docMk/>
            <pc:sldMk cId="3708685476" sldId="342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079" v="127"/>
          <ac:picMkLst>
            <pc:docMk/>
            <pc:sldMk cId="3708685476" sldId="342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079" v="121"/>
          <ac:picMkLst>
            <pc:docMk/>
            <pc:sldMk cId="3708685476" sldId="342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132" v="171"/>
        <pc:sldMkLst>
          <pc:docMk/>
          <pc:sldMk cId="148168200" sldId="343"/>
        </pc:sldMkLst>
        <pc:spChg chg="del">
          <ac:chgData name="Laura Oathout" userId="6ff55ba14486fe89" providerId="LiveId" clId="{1001DDC2-7C96-43B9-8E34-263AB12F48F7}" dt="2022-08-24T17:29:48.101" v="159"/>
          <ac:spMkLst>
            <pc:docMk/>
            <pc:sldMk cId="148168200" sldId="343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101" v="165"/>
          <ac:spMkLst>
            <pc:docMk/>
            <pc:sldMk cId="148168200" sldId="343"/>
            <ac:spMk id="4" creationId="{BBC31849-E6D1-A84A-DBF0-A8BC0C97960A}"/>
          </ac:spMkLst>
        </pc:spChg>
        <pc:spChg chg="del">
          <ac:chgData name="Laura Oathout" userId="6ff55ba14486fe89" providerId="LiveId" clId="{1001DDC2-7C96-43B9-8E34-263AB12F48F7}" dt="2022-08-24T17:29:48.101" v="163"/>
          <ac:spMkLst>
            <pc:docMk/>
            <pc:sldMk cId="148168200" sldId="343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101" v="153"/>
          <ac:spMkLst>
            <pc:docMk/>
            <pc:sldMk cId="148168200" sldId="343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101" v="157"/>
          <ac:picMkLst>
            <pc:docMk/>
            <pc:sldMk cId="148168200" sldId="343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117" v="167"/>
          <ac:picMkLst>
            <pc:docMk/>
            <pc:sldMk cId="148168200" sldId="343"/>
            <ac:picMk id="11" creationId="{582F1A91-A13C-7478-2E12-F60B03ABED89}"/>
          </ac:picMkLst>
        </pc:picChg>
        <pc:picChg chg="del">
          <ac:chgData name="Laura Oathout" userId="6ff55ba14486fe89" providerId="LiveId" clId="{1001DDC2-7C96-43B9-8E34-263AB12F48F7}" dt="2022-08-24T17:29:48.117" v="169"/>
          <ac:picMkLst>
            <pc:docMk/>
            <pc:sldMk cId="148168200" sldId="343"/>
            <ac:picMk id="17" creationId="{06E73BEF-DA49-FD3F-B4EC-747BAADB8ABE}"/>
          </ac:picMkLst>
        </pc:picChg>
        <pc:picChg chg="del">
          <ac:chgData name="Laura Oathout" userId="6ff55ba14486fe89" providerId="LiveId" clId="{1001DDC2-7C96-43B9-8E34-263AB12F48F7}" dt="2022-08-24T17:29:48.101" v="161"/>
          <ac:picMkLst>
            <pc:docMk/>
            <pc:sldMk cId="148168200" sldId="343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101" v="151"/>
          <ac:picMkLst>
            <pc:docMk/>
            <pc:sldMk cId="148168200" sldId="343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101" v="155"/>
          <ac:picMkLst>
            <pc:docMk/>
            <pc:sldMk cId="148168200" sldId="343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101" v="149"/>
          <ac:picMkLst>
            <pc:docMk/>
            <pc:sldMk cId="148168200" sldId="343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231" v="279"/>
        <pc:sldMkLst>
          <pc:docMk/>
          <pc:sldMk cId="3487743311" sldId="344"/>
        </pc:sldMkLst>
        <pc:spChg chg="del">
          <ac:chgData name="Laura Oathout" userId="6ff55ba14486fe89" providerId="LiveId" clId="{1001DDC2-7C96-43B9-8E34-263AB12F48F7}" dt="2022-08-24T17:29:48.205" v="269"/>
          <ac:spMkLst>
            <pc:docMk/>
            <pc:sldMk cId="3487743311" sldId="344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205" v="273"/>
          <ac:spMkLst>
            <pc:docMk/>
            <pc:sldMk cId="3487743311" sldId="344"/>
            <ac:spMk id="4" creationId="{BBC31849-E6D1-A84A-DBF0-A8BC0C97960A}"/>
          </ac:spMkLst>
        </pc:spChg>
        <pc:spChg chg="del">
          <ac:chgData name="Laura Oathout" userId="6ff55ba14486fe89" providerId="LiveId" clId="{1001DDC2-7C96-43B9-8E34-263AB12F48F7}" dt="2022-08-24T17:29:48.205" v="271"/>
          <ac:spMkLst>
            <pc:docMk/>
            <pc:sldMk cId="3487743311" sldId="344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201" v="261"/>
          <ac:spMkLst>
            <pc:docMk/>
            <pc:sldMk cId="3487743311" sldId="344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205" v="275"/>
          <ac:picMkLst>
            <pc:docMk/>
            <pc:sldMk cId="3487743311" sldId="344"/>
            <ac:picMk id="5" creationId="{2818A326-2F5F-1C29-64BB-4AD400F892B3}"/>
          </ac:picMkLst>
        </pc:picChg>
        <pc:picChg chg="del">
          <ac:chgData name="Laura Oathout" userId="6ff55ba14486fe89" providerId="LiveId" clId="{1001DDC2-7C96-43B9-8E34-263AB12F48F7}" dt="2022-08-24T17:29:48.205" v="267"/>
          <ac:picMkLst>
            <pc:docMk/>
            <pc:sldMk cId="3487743311" sldId="344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205" v="277"/>
          <ac:picMkLst>
            <pc:docMk/>
            <pc:sldMk cId="3487743311" sldId="344"/>
            <ac:picMk id="9" creationId="{D08257C8-950F-BB40-5720-A5DF04CC4875}"/>
          </ac:picMkLst>
        </pc:picChg>
        <pc:picChg chg="del">
          <ac:chgData name="Laura Oathout" userId="6ff55ba14486fe89" providerId="LiveId" clId="{1001DDC2-7C96-43B9-8E34-263AB12F48F7}" dt="2022-08-24T17:29:48.201" v="265"/>
          <ac:picMkLst>
            <pc:docMk/>
            <pc:sldMk cId="3487743311" sldId="344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201" v="259"/>
          <ac:picMkLst>
            <pc:docMk/>
            <pc:sldMk cId="3487743311" sldId="344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201" v="263"/>
          <ac:picMkLst>
            <pc:docMk/>
            <pc:sldMk cId="3487743311" sldId="344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196" v="257"/>
          <ac:picMkLst>
            <pc:docMk/>
            <pc:sldMk cId="3487743311" sldId="344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348" v="383"/>
        <pc:sldMkLst>
          <pc:docMk/>
          <pc:sldMk cId="1173107646" sldId="345"/>
        </pc:sldMkLst>
        <pc:spChg chg="del">
          <ac:chgData name="Laura Oathout" userId="6ff55ba14486fe89" providerId="LiveId" clId="{1001DDC2-7C96-43B9-8E34-263AB12F48F7}" dt="2022-08-24T17:29:48.333" v="373"/>
          <ac:spMkLst>
            <pc:docMk/>
            <pc:sldMk cId="1173107646" sldId="345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333" v="377"/>
          <ac:spMkLst>
            <pc:docMk/>
            <pc:sldMk cId="1173107646" sldId="345"/>
            <ac:spMk id="4" creationId="{BBC31849-E6D1-A84A-DBF0-A8BC0C97960A}"/>
          </ac:spMkLst>
        </pc:spChg>
        <pc:spChg chg="del">
          <ac:chgData name="Laura Oathout" userId="6ff55ba14486fe89" providerId="LiveId" clId="{1001DDC2-7C96-43B9-8E34-263AB12F48F7}" dt="2022-08-24T17:29:48.333" v="375"/>
          <ac:spMkLst>
            <pc:docMk/>
            <pc:sldMk cId="1173107646" sldId="345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317" v="365"/>
          <ac:spMkLst>
            <pc:docMk/>
            <pc:sldMk cId="1173107646" sldId="345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333" v="371"/>
          <ac:picMkLst>
            <pc:docMk/>
            <pc:sldMk cId="1173107646" sldId="345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333" v="379"/>
          <ac:picMkLst>
            <pc:docMk/>
            <pc:sldMk cId="1173107646" sldId="345"/>
            <ac:picMk id="9" creationId="{148C8AE2-03FE-C912-D435-A20C7E694B73}"/>
          </ac:picMkLst>
        </pc:picChg>
        <pc:picChg chg="del">
          <ac:chgData name="Laura Oathout" userId="6ff55ba14486fe89" providerId="LiveId" clId="{1001DDC2-7C96-43B9-8E34-263AB12F48F7}" dt="2022-08-24T17:29:48.333" v="381"/>
          <ac:picMkLst>
            <pc:docMk/>
            <pc:sldMk cId="1173107646" sldId="345"/>
            <ac:picMk id="10" creationId="{5493C8B8-D670-EEAA-F7A4-4254298DD468}"/>
          </ac:picMkLst>
        </pc:picChg>
        <pc:picChg chg="del">
          <ac:chgData name="Laura Oathout" userId="6ff55ba14486fe89" providerId="LiveId" clId="{1001DDC2-7C96-43B9-8E34-263AB12F48F7}" dt="2022-08-24T17:29:48.333" v="369"/>
          <ac:picMkLst>
            <pc:docMk/>
            <pc:sldMk cId="1173107646" sldId="345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317" v="363"/>
          <ac:picMkLst>
            <pc:docMk/>
            <pc:sldMk cId="1173107646" sldId="345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333" v="367"/>
          <ac:picMkLst>
            <pc:docMk/>
            <pc:sldMk cId="1173107646" sldId="345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317" v="361"/>
          <ac:picMkLst>
            <pc:docMk/>
            <pc:sldMk cId="1173107646" sldId="345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449" v="487"/>
        <pc:sldMkLst>
          <pc:docMk/>
          <pc:sldMk cId="1392174436" sldId="346"/>
        </pc:sldMkLst>
        <pc:spChg chg="del">
          <ac:chgData name="Laura Oathout" userId="6ff55ba14486fe89" providerId="LiveId" clId="{1001DDC2-7C96-43B9-8E34-263AB12F48F7}" dt="2022-08-24T17:29:48.433" v="477"/>
          <ac:spMkLst>
            <pc:docMk/>
            <pc:sldMk cId="1392174436" sldId="346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433" v="481"/>
          <ac:spMkLst>
            <pc:docMk/>
            <pc:sldMk cId="1392174436" sldId="346"/>
            <ac:spMk id="4" creationId="{BBC31849-E6D1-A84A-DBF0-A8BC0C97960A}"/>
          </ac:spMkLst>
        </pc:spChg>
        <pc:spChg chg="del">
          <ac:chgData name="Laura Oathout" userId="6ff55ba14486fe89" providerId="LiveId" clId="{1001DDC2-7C96-43B9-8E34-263AB12F48F7}" dt="2022-08-24T17:29:48.433" v="479"/>
          <ac:spMkLst>
            <pc:docMk/>
            <pc:sldMk cId="1392174436" sldId="346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433" v="469"/>
          <ac:spMkLst>
            <pc:docMk/>
            <pc:sldMk cId="1392174436" sldId="346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433" v="483"/>
          <ac:picMkLst>
            <pc:docMk/>
            <pc:sldMk cId="1392174436" sldId="346"/>
            <ac:picMk id="5" creationId="{D1E49B83-7E31-F763-E391-D2CD3AC092F1}"/>
          </ac:picMkLst>
        </pc:picChg>
        <pc:picChg chg="del">
          <ac:chgData name="Laura Oathout" userId="6ff55ba14486fe89" providerId="LiveId" clId="{1001DDC2-7C96-43B9-8E34-263AB12F48F7}" dt="2022-08-24T17:29:48.433" v="475"/>
          <ac:picMkLst>
            <pc:docMk/>
            <pc:sldMk cId="1392174436" sldId="346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433" v="485"/>
          <ac:picMkLst>
            <pc:docMk/>
            <pc:sldMk cId="1392174436" sldId="346"/>
            <ac:picMk id="10" creationId="{BC7D0920-52A5-BDE4-99A4-0F3BD33280D2}"/>
          </ac:picMkLst>
        </pc:picChg>
        <pc:picChg chg="del">
          <ac:chgData name="Laura Oathout" userId="6ff55ba14486fe89" providerId="LiveId" clId="{1001DDC2-7C96-43B9-8E34-263AB12F48F7}" dt="2022-08-24T17:29:48.433" v="473"/>
          <ac:picMkLst>
            <pc:docMk/>
            <pc:sldMk cId="1392174436" sldId="346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417" v="467"/>
          <ac:picMkLst>
            <pc:docMk/>
            <pc:sldMk cId="1392174436" sldId="346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433" v="471"/>
          <ac:picMkLst>
            <pc:docMk/>
            <pc:sldMk cId="1392174436" sldId="346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417" v="465"/>
          <ac:picMkLst>
            <pc:docMk/>
            <pc:sldMk cId="1392174436" sldId="346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550" v="595"/>
        <pc:sldMkLst>
          <pc:docMk/>
          <pc:sldMk cId="1965396081" sldId="347"/>
        </pc:sldMkLst>
        <pc:spChg chg="del">
          <ac:chgData name="Laura Oathout" userId="6ff55ba14486fe89" providerId="LiveId" clId="{1001DDC2-7C96-43B9-8E34-263AB12F48F7}" dt="2022-08-24T17:29:48.534" v="585"/>
          <ac:spMkLst>
            <pc:docMk/>
            <pc:sldMk cId="1965396081" sldId="347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534" v="589"/>
          <ac:spMkLst>
            <pc:docMk/>
            <pc:sldMk cId="1965396081" sldId="347"/>
            <ac:spMk id="4" creationId="{BBC31849-E6D1-A84A-DBF0-A8BC0C97960A}"/>
          </ac:spMkLst>
        </pc:spChg>
        <pc:spChg chg="del">
          <ac:chgData name="Laura Oathout" userId="6ff55ba14486fe89" providerId="LiveId" clId="{1001DDC2-7C96-43B9-8E34-263AB12F48F7}" dt="2022-08-24T17:29:48.534" v="587"/>
          <ac:spMkLst>
            <pc:docMk/>
            <pc:sldMk cId="1965396081" sldId="347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533" v="577"/>
          <ac:spMkLst>
            <pc:docMk/>
            <pc:sldMk cId="1965396081" sldId="347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534" v="591"/>
          <ac:picMkLst>
            <pc:docMk/>
            <pc:sldMk cId="1965396081" sldId="347"/>
            <ac:picMk id="2" creationId="{298AFBBB-8BF4-15E5-B4B7-C34FFC940C7C}"/>
          </ac:picMkLst>
        </pc:picChg>
        <pc:picChg chg="del">
          <ac:chgData name="Laura Oathout" userId="6ff55ba14486fe89" providerId="LiveId" clId="{1001DDC2-7C96-43B9-8E34-263AB12F48F7}" dt="2022-08-24T17:29:48.534" v="583"/>
          <ac:picMkLst>
            <pc:docMk/>
            <pc:sldMk cId="1965396081" sldId="347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534" v="593"/>
          <ac:picMkLst>
            <pc:docMk/>
            <pc:sldMk cId="1965396081" sldId="347"/>
            <ac:picMk id="9" creationId="{03B9F426-4FA9-E4BF-454D-17C481D1C410}"/>
          </ac:picMkLst>
        </pc:picChg>
        <pc:picChg chg="del">
          <ac:chgData name="Laura Oathout" userId="6ff55ba14486fe89" providerId="LiveId" clId="{1001DDC2-7C96-43B9-8E34-263AB12F48F7}" dt="2022-08-24T17:29:48.534" v="581"/>
          <ac:picMkLst>
            <pc:docMk/>
            <pc:sldMk cId="1965396081" sldId="347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517" v="575"/>
          <ac:picMkLst>
            <pc:docMk/>
            <pc:sldMk cId="1965396081" sldId="347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534" v="579"/>
          <ac:picMkLst>
            <pc:docMk/>
            <pc:sldMk cId="1965396081" sldId="347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517" v="573"/>
          <ac:picMkLst>
            <pc:docMk/>
            <pc:sldMk cId="1965396081" sldId="347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660" v="697"/>
        <pc:sldMkLst>
          <pc:docMk/>
          <pc:sldMk cId="4037362812" sldId="348"/>
        </pc:sldMkLst>
        <pc:spChg chg="del">
          <ac:chgData name="Laura Oathout" userId="6ff55ba14486fe89" providerId="LiveId" clId="{1001DDC2-7C96-43B9-8E34-263AB12F48F7}" dt="2022-08-24T17:29:48.618" v="687"/>
          <ac:spMkLst>
            <pc:docMk/>
            <pc:sldMk cId="4037362812" sldId="348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618" v="691"/>
          <ac:spMkLst>
            <pc:docMk/>
            <pc:sldMk cId="4037362812" sldId="348"/>
            <ac:spMk id="4" creationId="{BBC31849-E6D1-A84A-DBF0-A8BC0C97960A}"/>
          </ac:spMkLst>
        </pc:spChg>
        <pc:spChg chg="del">
          <ac:chgData name="Laura Oathout" userId="6ff55ba14486fe89" providerId="LiveId" clId="{1001DDC2-7C96-43B9-8E34-263AB12F48F7}" dt="2022-08-24T17:29:48.618" v="689"/>
          <ac:spMkLst>
            <pc:docMk/>
            <pc:sldMk cId="4037362812" sldId="348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618" v="679"/>
          <ac:spMkLst>
            <pc:docMk/>
            <pc:sldMk cId="4037362812" sldId="348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618" v="693"/>
          <ac:picMkLst>
            <pc:docMk/>
            <pc:sldMk cId="4037362812" sldId="348"/>
            <ac:picMk id="5" creationId="{5007261E-9684-2BE8-C17E-60C82E1B565B}"/>
          </ac:picMkLst>
        </pc:picChg>
        <pc:picChg chg="del">
          <ac:chgData name="Laura Oathout" userId="6ff55ba14486fe89" providerId="LiveId" clId="{1001DDC2-7C96-43B9-8E34-263AB12F48F7}" dt="2022-08-24T17:29:48.618" v="685"/>
          <ac:picMkLst>
            <pc:docMk/>
            <pc:sldMk cId="4037362812" sldId="348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618" v="695"/>
          <ac:picMkLst>
            <pc:docMk/>
            <pc:sldMk cId="4037362812" sldId="348"/>
            <ac:picMk id="9" creationId="{82ED0813-969D-ADCA-77A0-55D5C9373F51}"/>
          </ac:picMkLst>
        </pc:picChg>
        <pc:picChg chg="del">
          <ac:chgData name="Laura Oathout" userId="6ff55ba14486fe89" providerId="LiveId" clId="{1001DDC2-7C96-43B9-8E34-263AB12F48F7}" dt="2022-08-24T17:29:48.618" v="683"/>
          <ac:picMkLst>
            <pc:docMk/>
            <pc:sldMk cId="4037362812" sldId="348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618" v="677"/>
          <ac:picMkLst>
            <pc:docMk/>
            <pc:sldMk cId="4037362812" sldId="348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618" v="681"/>
          <ac:picMkLst>
            <pc:docMk/>
            <pc:sldMk cId="4037362812" sldId="348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618" v="675"/>
          <ac:picMkLst>
            <pc:docMk/>
            <pc:sldMk cId="4037362812" sldId="348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774" v="799"/>
        <pc:sldMkLst>
          <pc:docMk/>
          <pc:sldMk cId="3183826262" sldId="349"/>
        </pc:sldMkLst>
        <pc:spChg chg="del">
          <ac:chgData name="Laura Oathout" userId="6ff55ba14486fe89" providerId="LiveId" clId="{1001DDC2-7C96-43B9-8E34-263AB12F48F7}" dt="2022-08-24T17:29:48.758" v="789"/>
          <ac:spMkLst>
            <pc:docMk/>
            <pc:sldMk cId="3183826262" sldId="349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758" v="793"/>
          <ac:spMkLst>
            <pc:docMk/>
            <pc:sldMk cId="3183826262" sldId="349"/>
            <ac:spMk id="4" creationId="{BBC31849-E6D1-A84A-DBF0-A8BC0C97960A}"/>
          </ac:spMkLst>
        </pc:spChg>
        <pc:spChg chg="del">
          <ac:chgData name="Laura Oathout" userId="6ff55ba14486fe89" providerId="LiveId" clId="{1001DDC2-7C96-43B9-8E34-263AB12F48F7}" dt="2022-08-24T17:29:48.758" v="791"/>
          <ac:spMkLst>
            <pc:docMk/>
            <pc:sldMk cId="3183826262" sldId="349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743" v="781"/>
          <ac:spMkLst>
            <pc:docMk/>
            <pc:sldMk cId="3183826262" sldId="349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758" v="797"/>
          <ac:picMkLst>
            <pc:docMk/>
            <pc:sldMk cId="3183826262" sldId="349"/>
            <ac:picMk id="2" creationId="{AF755FE3-41F0-539F-E572-C2E26F2C3CCB}"/>
          </ac:picMkLst>
        </pc:picChg>
        <pc:picChg chg="del">
          <ac:chgData name="Laura Oathout" userId="6ff55ba14486fe89" providerId="LiveId" clId="{1001DDC2-7C96-43B9-8E34-263AB12F48F7}" dt="2022-08-24T17:29:48.743" v="787"/>
          <ac:picMkLst>
            <pc:docMk/>
            <pc:sldMk cId="3183826262" sldId="349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758" v="795"/>
          <ac:picMkLst>
            <pc:docMk/>
            <pc:sldMk cId="3183826262" sldId="349"/>
            <ac:picMk id="9" creationId="{148C8AE2-03FE-C912-D435-A20C7E694B73}"/>
          </ac:picMkLst>
        </pc:picChg>
        <pc:picChg chg="del">
          <ac:chgData name="Laura Oathout" userId="6ff55ba14486fe89" providerId="LiveId" clId="{1001DDC2-7C96-43B9-8E34-263AB12F48F7}" dt="2022-08-24T17:29:48.743" v="785"/>
          <ac:picMkLst>
            <pc:docMk/>
            <pc:sldMk cId="3183826262" sldId="349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743" v="779"/>
          <ac:picMkLst>
            <pc:docMk/>
            <pc:sldMk cId="3183826262" sldId="349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743" v="783"/>
          <ac:picMkLst>
            <pc:docMk/>
            <pc:sldMk cId="3183826262" sldId="349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743" v="777"/>
          <ac:picMkLst>
            <pc:docMk/>
            <pc:sldMk cId="3183826262" sldId="349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923" v="905"/>
        <pc:sldMkLst>
          <pc:docMk/>
          <pc:sldMk cId="2116008945" sldId="350"/>
        </pc:sldMkLst>
        <pc:spChg chg="del">
          <ac:chgData name="Laura Oathout" userId="6ff55ba14486fe89" providerId="LiveId" clId="{1001DDC2-7C96-43B9-8E34-263AB12F48F7}" dt="2022-08-24T17:29:48.907" v="895"/>
          <ac:spMkLst>
            <pc:docMk/>
            <pc:sldMk cId="2116008945" sldId="350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907" v="899"/>
          <ac:spMkLst>
            <pc:docMk/>
            <pc:sldMk cId="2116008945" sldId="350"/>
            <ac:spMk id="4" creationId="{BBC31849-E6D1-A84A-DBF0-A8BC0C97960A}"/>
          </ac:spMkLst>
        </pc:spChg>
        <pc:spChg chg="del">
          <ac:chgData name="Laura Oathout" userId="6ff55ba14486fe89" providerId="LiveId" clId="{1001DDC2-7C96-43B9-8E34-263AB12F48F7}" dt="2022-08-24T17:29:48.907" v="897"/>
          <ac:spMkLst>
            <pc:docMk/>
            <pc:sldMk cId="2116008945" sldId="350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902" v="887"/>
          <ac:spMkLst>
            <pc:docMk/>
            <pc:sldMk cId="2116008945" sldId="350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907" v="903"/>
          <ac:picMkLst>
            <pc:docMk/>
            <pc:sldMk cId="2116008945" sldId="350"/>
            <ac:picMk id="2" creationId="{900BC70B-F6C6-CA23-63BA-9B7DC08DD55D}"/>
          </ac:picMkLst>
        </pc:picChg>
        <pc:picChg chg="del">
          <ac:chgData name="Laura Oathout" userId="6ff55ba14486fe89" providerId="LiveId" clId="{1001DDC2-7C96-43B9-8E34-263AB12F48F7}" dt="2022-08-24T17:29:48.907" v="901"/>
          <ac:picMkLst>
            <pc:docMk/>
            <pc:sldMk cId="2116008945" sldId="350"/>
            <ac:picMk id="5" creationId="{D1E49B83-7E31-F763-E391-D2CD3AC092F1}"/>
          </ac:picMkLst>
        </pc:picChg>
        <pc:picChg chg="del">
          <ac:chgData name="Laura Oathout" userId="6ff55ba14486fe89" providerId="LiveId" clId="{1001DDC2-7C96-43B9-8E34-263AB12F48F7}" dt="2022-08-24T17:29:48.907" v="893"/>
          <ac:picMkLst>
            <pc:docMk/>
            <pc:sldMk cId="2116008945" sldId="350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907" v="891"/>
          <ac:picMkLst>
            <pc:docMk/>
            <pc:sldMk cId="2116008945" sldId="350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902" v="885"/>
          <ac:picMkLst>
            <pc:docMk/>
            <pc:sldMk cId="2116008945" sldId="350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907" v="889"/>
          <ac:picMkLst>
            <pc:docMk/>
            <pc:sldMk cId="2116008945" sldId="350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902" v="883"/>
          <ac:picMkLst>
            <pc:docMk/>
            <pc:sldMk cId="2116008945" sldId="350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970" v="933"/>
        <pc:sldMkLst>
          <pc:docMk/>
          <pc:sldMk cId="1842373741" sldId="351"/>
        </pc:sldMkLst>
        <pc:spChg chg="del">
          <ac:chgData name="Laura Oathout" userId="6ff55ba14486fe89" providerId="LiveId" clId="{1001DDC2-7C96-43B9-8E34-263AB12F48F7}" dt="2022-08-24T17:29:48.923" v="919"/>
          <ac:spMkLst>
            <pc:docMk/>
            <pc:sldMk cId="1842373741" sldId="351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939" v="923"/>
          <ac:spMkLst>
            <pc:docMk/>
            <pc:sldMk cId="1842373741" sldId="351"/>
            <ac:spMk id="4" creationId="{BBC31849-E6D1-A84A-DBF0-A8BC0C97960A}"/>
          </ac:spMkLst>
        </pc:spChg>
        <pc:spChg chg="del">
          <ac:chgData name="Laura Oathout" userId="6ff55ba14486fe89" providerId="LiveId" clId="{1001DDC2-7C96-43B9-8E34-263AB12F48F7}" dt="2022-08-24T17:29:48.923" v="921"/>
          <ac:spMkLst>
            <pc:docMk/>
            <pc:sldMk cId="1842373741" sldId="351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939" v="929"/>
          <ac:spMkLst>
            <pc:docMk/>
            <pc:sldMk cId="1842373741" sldId="351"/>
            <ac:spMk id="9" creationId="{6A34E5CE-1BEB-C171-37B4-0A040638A18D}"/>
          </ac:spMkLst>
        </pc:spChg>
        <pc:spChg chg="del">
          <ac:chgData name="Laura Oathout" userId="6ff55ba14486fe89" providerId="LiveId" clId="{1001DDC2-7C96-43B9-8E34-263AB12F48F7}" dt="2022-08-24T17:29:48.923" v="911"/>
          <ac:spMkLst>
            <pc:docMk/>
            <pc:sldMk cId="1842373741" sldId="351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939" v="925"/>
          <ac:picMkLst>
            <pc:docMk/>
            <pc:sldMk cId="1842373741" sldId="351"/>
            <ac:picMk id="5" creationId="{63F5E5C6-45AE-AD39-1BC6-3408246DBF45}"/>
          </ac:picMkLst>
        </pc:picChg>
        <pc:picChg chg="del">
          <ac:chgData name="Laura Oathout" userId="6ff55ba14486fe89" providerId="LiveId" clId="{1001DDC2-7C96-43B9-8E34-263AB12F48F7}" dt="2022-08-24T17:29:48.923" v="917"/>
          <ac:picMkLst>
            <pc:docMk/>
            <pc:sldMk cId="1842373741" sldId="351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939" v="931"/>
          <ac:picMkLst>
            <pc:docMk/>
            <pc:sldMk cId="1842373741" sldId="351"/>
            <ac:picMk id="10" creationId="{29910267-C9D1-41DF-E78B-F700B4A032C8}"/>
          </ac:picMkLst>
        </pc:picChg>
        <pc:picChg chg="del">
          <ac:chgData name="Laura Oathout" userId="6ff55ba14486fe89" providerId="LiveId" clId="{1001DDC2-7C96-43B9-8E34-263AB12F48F7}" dt="2022-08-24T17:29:48.939" v="927"/>
          <ac:picMkLst>
            <pc:docMk/>
            <pc:sldMk cId="1842373741" sldId="351"/>
            <ac:picMk id="11" creationId="{582F1A91-A13C-7478-2E12-F60B03ABED89}"/>
          </ac:picMkLst>
        </pc:picChg>
        <pc:picChg chg="del">
          <ac:chgData name="Laura Oathout" userId="6ff55ba14486fe89" providerId="LiveId" clId="{1001DDC2-7C96-43B9-8E34-263AB12F48F7}" dt="2022-08-24T17:29:48.923" v="915"/>
          <ac:picMkLst>
            <pc:docMk/>
            <pc:sldMk cId="1842373741" sldId="351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923" v="909"/>
          <ac:picMkLst>
            <pc:docMk/>
            <pc:sldMk cId="1842373741" sldId="351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923" v="913"/>
          <ac:picMkLst>
            <pc:docMk/>
            <pc:sldMk cId="1842373741" sldId="351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923" v="907"/>
          <ac:picMkLst>
            <pc:docMk/>
            <pc:sldMk cId="1842373741" sldId="351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164" v="225"/>
        <pc:sldMkLst>
          <pc:docMk/>
          <pc:sldMk cId="3798244328" sldId="352"/>
        </pc:sldMkLst>
        <pc:spChg chg="del">
          <ac:chgData name="Laura Oathout" userId="6ff55ba14486fe89" providerId="LiveId" clId="{1001DDC2-7C96-43B9-8E34-263AB12F48F7}" dt="2022-08-24T17:29:48.148" v="211"/>
          <ac:spMkLst>
            <pc:docMk/>
            <pc:sldMk cId="3798244328" sldId="352"/>
            <ac:spMk id="2" creationId="{BB21E85B-BB56-2303-513C-94B2E3503437}"/>
          </ac:spMkLst>
        </pc:spChg>
        <pc:spChg chg="del">
          <ac:chgData name="Laura Oathout" userId="6ff55ba14486fe89" providerId="LiveId" clId="{1001DDC2-7C96-43B9-8E34-263AB12F48F7}" dt="2022-08-24T17:29:48.148" v="213"/>
          <ac:spMkLst>
            <pc:docMk/>
            <pc:sldMk cId="3798244328" sldId="352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148" v="207"/>
          <ac:spMkLst>
            <pc:docMk/>
            <pc:sldMk cId="3798244328" sldId="352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148" v="209"/>
          <ac:spMkLst>
            <pc:docMk/>
            <pc:sldMk cId="3798244328" sldId="352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148" v="217"/>
          <ac:spMkLst>
            <pc:docMk/>
            <pc:sldMk cId="3798244328" sldId="352"/>
            <ac:spMk id="11" creationId="{7E0E92B9-A55D-5313-3B0B-EFDB3B82C94C}"/>
          </ac:spMkLst>
        </pc:spChg>
        <pc:spChg chg="del">
          <ac:chgData name="Laura Oathout" userId="6ff55ba14486fe89" providerId="LiveId" clId="{1001DDC2-7C96-43B9-8E34-263AB12F48F7}" dt="2022-08-24T17:29:48.148" v="219"/>
          <ac:spMkLst>
            <pc:docMk/>
            <pc:sldMk cId="3798244328" sldId="352"/>
            <ac:spMk id="12" creationId="{88A1ED2B-0B3A-A0E9-224B-49585E75D48C}"/>
          </ac:spMkLst>
        </pc:spChg>
        <pc:spChg chg="del">
          <ac:chgData name="Laura Oathout" userId="6ff55ba14486fe89" providerId="LiveId" clId="{1001DDC2-7C96-43B9-8E34-263AB12F48F7}" dt="2022-08-24T17:29:48.148" v="199"/>
          <ac:spMkLst>
            <pc:docMk/>
            <pc:sldMk cId="3798244328" sldId="352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148" v="205"/>
          <ac:picMkLst>
            <pc:docMk/>
            <pc:sldMk cId="3798244328" sldId="352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148" v="215"/>
          <ac:picMkLst>
            <pc:docMk/>
            <pc:sldMk cId="3798244328" sldId="352"/>
            <ac:picMk id="10" creationId="{D6EBBF04-6241-AB2C-164C-0457B6D0455D}"/>
          </ac:picMkLst>
        </pc:picChg>
        <pc:picChg chg="del">
          <ac:chgData name="Laura Oathout" userId="6ff55ba14486fe89" providerId="LiveId" clId="{1001DDC2-7C96-43B9-8E34-263AB12F48F7}" dt="2022-08-24T17:29:48.148" v="203"/>
          <ac:picMkLst>
            <pc:docMk/>
            <pc:sldMk cId="3798244328" sldId="352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148" v="197"/>
          <ac:picMkLst>
            <pc:docMk/>
            <pc:sldMk cId="3798244328" sldId="352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148" v="201"/>
          <ac:picMkLst>
            <pc:docMk/>
            <pc:sldMk cId="3798244328" sldId="352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148" v="195"/>
          <ac:picMkLst>
            <pc:docMk/>
            <pc:sldMk cId="3798244328" sldId="352"/>
            <ac:picMk id="24" creationId="{CCDC3040-1AB4-DF52-6AE5-448CFE3D6DD3}"/>
          </ac:picMkLst>
        </pc:picChg>
        <pc:picChg chg="del">
          <ac:chgData name="Laura Oathout" userId="6ff55ba14486fe89" providerId="LiveId" clId="{1001DDC2-7C96-43B9-8E34-263AB12F48F7}" dt="2022-08-24T17:29:48.148" v="223"/>
          <ac:picMkLst>
            <pc:docMk/>
            <pc:sldMk cId="3798244328" sldId="352"/>
            <ac:picMk id="27" creationId="{FD7AF97F-DFE8-BAA0-3FA4-938505069D08}"/>
          </ac:picMkLst>
        </pc:picChg>
        <pc:cxnChg chg="del">
          <ac:chgData name="Laura Oathout" userId="6ff55ba14486fe89" providerId="LiveId" clId="{1001DDC2-7C96-43B9-8E34-263AB12F48F7}" dt="2022-08-24T17:29:48.148" v="221"/>
          <ac:cxnSpMkLst>
            <pc:docMk/>
            <pc:sldMk cId="3798244328" sldId="352"/>
            <ac:cxnSpMk id="15" creationId="{73132B30-0FDA-BCF1-A4EE-4DEC0ECFE3B5}"/>
          </ac:cxnSpMkLst>
        </pc:cxnChg>
      </pc:sldChg>
      <pc:sldChg chg="delSp mod setBg">
        <pc:chgData name="Laura Oathout" userId="6ff55ba14486fe89" providerId="LiveId" clId="{1001DDC2-7C96-43B9-8E34-263AB12F48F7}" dt="2022-08-24T17:29:48.196" v="255"/>
        <pc:sldMkLst>
          <pc:docMk/>
          <pc:sldMk cId="1269093703" sldId="353"/>
        </pc:sldMkLst>
        <pc:spChg chg="del">
          <ac:chgData name="Laura Oathout" userId="6ff55ba14486fe89" providerId="LiveId" clId="{1001DDC2-7C96-43B9-8E34-263AB12F48F7}" dt="2022-08-24T17:29:48.180" v="243"/>
          <ac:spMkLst>
            <pc:docMk/>
            <pc:sldMk cId="1269093703" sldId="353"/>
            <ac:spMk id="2" creationId="{BB21E85B-BB56-2303-513C-94B2E3503437}"/>
          </ac:spMkLst>
        </pc:spChg>
        <pc:spChg chg="del">
          <ac:chgData name="Laura Oathout" userId="6ff55ba14486fe89" providerId="LiveId" clId="{1001DDC2-7C96-43B9-8E34-263AB12F48F7}" dt="2022-08-24T17:29:48.180" v="245"/>
          <ac:spMkLst>
            <pc:docMk/>
            <pc:sldMk cId="1269093703" sldId="353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164" v="239"/>
          <ac:spMkLst>
            <pc:docMk/>
            <pc:sldMk cId="1269093703" sldId="353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180" v="241"/>
          <ac:spMkLst>
            <pc:docMk/>
            <pc:sldMk cId="1269093703" sldId="353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164" v="231"/>
          <ac:spMkLst>
            <pc:docMk/>
            <pc:sldMk cId="1269093703" sldId="353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164" v="237"/>
          <ac:picMkLst>
            <pc:docMk/>
            <pc:sldMk cId="1269093703" sldId="353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180" v="247"/>
          <ac:picMkLst>
            <pc:docMk/>
            <pc:sldMk cId="1269093703" sldId="353"/>
            <ac:picMk id="9" creationId="{982B4477-A113-0988-DCA1-0515B8D120D1}"/>
          </ac:picMkLst>
        </pc:picChg>
        <pc:picChg chg="del">
          <ac:chgData name="Laura Oathout" userId="6ff55ba14486fe89" providerId="LiveId" clId="{1001DDC2-7C96-43B9-8E34-263AB12F48F7}" dt="2022-08-24T17:29:48.180" v="249"/>
          <ac:picMkLst>
            <pc:docMk/>
            <pc:sldMk cId="1269093703" sldId="353"/>
            <ac:picMk id="13" creationId="{4B158073-08BA-2524-5BA8-B7124414093A}"/>
          </ac:picMkLst>
        </pc:picChg>
        <pc:picChg chg="del">
          <ac:chgData name="Laura Oathout" userId="6ff55ba14486fe89" providerId="LiveId" clId="{1001DDC2-7C96-43B9-8E34-263AB12F48F7}" dt="2022-08-24T17:29:48.180" v="251"/>
          <ac:picMkLst>
            <pc:docMk/>
            <pc:sldMk cId="1269093703" sldId="353"/>
            <ac:picMk id="14" creationId="{34B9403B-16D1-8D53-E977-2972E4B402FB}"/>
          </ac:picMkLst>
        </pc:picChg>
        <pc:picChg chg="del">
          <ac:chgData name="Laura Oathout" userId="6ff55ba14486fe89" providerId="LiveId" clId="{1001DDC2-7C96-43B9-8E34-263AB12F48F7}" dt="2022-08-24T17:29:48.180" v="253"/>
          <ac:picMkLst>
            <pc:docMk/>
            <pc:sldMk cId="1269093703" sldId="353"/>
            <ac:picMk id="17" creationId="{7027DD2C-456C-F2C5-B86F-EBC8E929EA24}"/>
          </ac:picMkLst>
        </pc:picChg>
        <pc:picChg chg="del">
          <ac:chgData name="Laura Oathout" userId="6ff55ba14486fe89" providerId="LiveId" clId="{1001DDC2-7C96-43B9-8E34-263AB12F48F7}" dt="2022-08-24T17:29:48.164" v="235"/>
          <ac:picMkLst>
            <pc:docMk/>
            <pc:sldMk cId="1269093703" sldId="353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164" v="229"/>
          <ac:picMkLst>
            <pc:docMk/>
            <pc:sldMk cId="1269093703" sldId="353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164" v="233"/>
          <ac:picMkLst>
            <pc:docMk/>
            <pc:sldMk cId="1269093703" sldId="353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164" v="227"/>
          <ac:picMkLst>
            <pc:docMk/>
            <pc:sldMk cId="1269093703" sldId="353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301" v="331"/>
        <pc:sldMkLst>
          <pc:docMk/>
          <pc:sldMk cId="1823398366" sldId="354"/>
        </pc:sldMkLst>
        <pc:spChg chg="del">
          <ac:chgData name="Laura Oathout" userId="6ff55ba14486fe89" providerId="LiveId" clId="{1001DDC2-7C96-43B9-8E34-263AB12F48F7}" dt="2022-08-24T17:29:48.267" v="325"/>
          <ac:spMkLst>
            <pc:docMk/>
            <pc:sldMk cId="1823398366" sldId="354"/>
            <ac:spMk id="2" creationId="{BB21E85B-BB56-2303-513C-94B2E3503437}"/>
          </ac:spMkLst>
        </pc:spChg>
        <pc:spChg chg="del">
          <ac:chgData name="Laura Oathout" userId="6ff55ba14486fe89" providerId="LiveId" clId="{1001DDC2-7C96-43B9-8E34-263AB12F48F7}" dt="2022-08-24T17:29:48.267" v="327"/>
          <ac:spMkLst>
            <pc:docMk/>
            <pc:sldMk cId="1823398366" sldId="354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267" v="321"/>
          <ac:spMkLst>
            <pc:docMk/>
            <pc:sldMk cId="1823398366" sldId="354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267" v="323"/>
          <ac:spMkLst>
            <pc:docMk/>
            <pc:sldMk cId="1823398366" sldId="354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267" v="311"/>
          <ac:spMkLst>
            <pc:docMk/>
            <pc:sldMk cId="1823398366" sldId="354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267" v="329"/>
          <ac:picMkLst>
            <pc:docMk/>
            <pc:sldMk cId="1823398366" sldId="354"/>
            <ac:picMk id="4" creationId="{2C2CC778-8211-FD06-A29A-2A1658E13438}"/>
          </ac:picMkLst>
        </pc:picChg>
        <pc:picChg chg="del">
          <ac:chgData name="Laura Oathout" userId="6ff55ba14486fe89" providerId="LiveId" clId="{1001DDC2-7C96-43B9-8E34-263AB12F48F7}" dt="2022-08-24T17:29:48.267" v="315"/>
          <ac:picMkLst>
            <pc:docMk/>
            <pc:sldMk cId="1823398366" sldId="354"/>
            <ac:picMk id="6" creationId="{6B19B00D-C85A-7D28-4F3A-92F459F978BE}"/>
          </ac:picMkLst>
        </pc:picChg>
        <pc:picChg chg="del">
          <ac:chgData name="Laura Oathout" userId="6ff55ba14486fe89" providerId="LiveId" clId="{1001DDC2-7C96-43B9-8E34-263AB12F48F7}" dt="2022-08-24T17:29:48.267" v="319"/>
          <ac:picMkLst>
            <pc:docMk/>
            <pc:sldMk cId="1823398366" sldId="354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267" v="317"/>
          <ac:picMkLst>
            <pc:docMk/>
            <pc:sldMk cId="1823398366" sldId="354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267" v="309"/>
          <ac:picMkLst>
            <pc:docMk/>
            <pc:sldMk cId="1823398366" sldId="354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267" v="313"/>
          <ac:picMkLst>
            <pc:docMk/>
            <pc:sldMk cId="1823398366" sldId="354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267" v="307"/>
          <ac:picMkLst>
            <pc:docMk/>
            <pc:sldMk cId="1823398366" sldId="354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317" v="359"/>
        <pc:sldMkLst>
          <pc:docMk/>
          <pc:sldMk cId="3452427420" sldId="355"/>
        </pc:sldMkLst>
        <pc:spChg chg="del">
          <ac:chgData name="Laura Oathout" userId="6ff55ba14486fe89" providerId="LiveId" clId="{1001DDC2-7C96-43B9-8E34-263AB12F48F7}" dt="2022-08-24T17:29:48.301" v="349"/>
          <ac:spMkLst>
            <pc:docMk/>
            <pc:sldMk cId="3452427420" sldId="355"/>
            <ac:spMk id="2" creationId="{BB21E85B-BB56-2303-513C-94B2E3503437}"/>
          </ac:spMkLst>
        </pc:spChg>
        <pc:spChg chg="del">
          <ac:chgData name="Laura Oathout" userId="6ff55ba14486fe89" providerId="LiveId" clId="{1001DDC2-7C96-43B9-8E34-263AB12F48F7}" dt="2022-08-24T17:29:48.301" v="351"/>
          <ac:spMkLst>
            <pc:docMk/>
            <pc:sldMk cId="3452427420" sldId="355"/>
            <ac:spMk id="3" creationId="{B499D72F-DBEF-0E6B-1480-A9152F45EAE7}"/>
          </ac:spMkLst>
        </pc:spChg>
        <pc:spChg chg="del">
          <ac:chgData name="Laura Oathout" userId="6ff55ba14486fe89" providerId="LiveId" clId="{1001DDC2-7C96-43B9-8E34-263AB12F48F7}" dt="2022-08-24T17:29:48.301" v="345"/>
          <ac:spMkLst>
            <pc:docMk/>
            <pc:sldMk cId="3452427420" sldId="355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301" v="347"/>
          <ac:spMkLst>
            <pc:docMk/>
            <pc:sldMk cId="3452427420" sldId="355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301" v="337"/>
          <ac:spMkLst>
            <pc:docMk/>
            <pc:sldMk cId="3452427420" sldId="355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301" v="343"/>
          <ac:picMkLst>
            <pc:docMk/>
            <pc:sldMk cId="3452427420" sldId="355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301" v="353"/>
          <ac:picMkLst>
            <pc:docMk/>
            <pc:sldMk cId="3452427420" sldId="355"/>
            <ac:picMk id="9" creationId="{EFE55579-AF30-D7D7-F038-B51A055AB740}"/>
          </ac:picMkLst>
        </pc:picChg>
        <pc:picChg chg="del">
          <ac:chgData name="Laura Oathout" userId="6ff55ba14486fe89" providerId="LiveId" clId="{1001DDC2-7C96-43B9-8E34-263AB12F48F7}" dt="2022-08-24T17:29:48.301" v="355"/>
          <ac:picMkLst>
            <pc:docMk/>
            <pc:sldMk cId="3452427420" sldId="355"/>
            <ac:picMk id="10" creationId="{EC88E263-6024-83E3-9BF8-7DE92F117453}"/>
          </ac:picMkLst>
        </pc:picChg>
        <pc:picChg chg="del">
          <ac:chgData name="Laura Oathout" userId="6ff55ba14486fe89" providerId="LiveId" clId="{1001DDC2-7C96-43B9-8E34-263AB12F48F7}" dt="2022-08-24T17:29:48.301" v="357"/>
          <ac:picMkLst>
            <pc:docMk/>
            <pc:sldMk cId="3452427420" sldId="355"/>
            <ac:picMk id="11" creationId="{9610D8E7-D66F-1F83-3709-80A45CCAECE6}"/>
          </ac:picMkLst>
        </pc:picChg>
        <pc:picChg chg="del">
          <ac:chgData name="Laura Oathout" userId="6ff55ba14486fe89" providerId="LiveId" clId="{1001DDC2-7C96-43B9-8E34-263AB12F48F7}" dt="2022-08-24T17:29:48.301" v="341"/>
          <ac:picMkLst>
            <pc:docMk/>
            <pc:sldMk cId="3452427420" sldId="355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301" v="335"/>
          <ac:picMkLst>
            <pc:docMk/>
            <pc:sldMk cId="3452427420" sldId="355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301" v="339"/>
          <ac:picMkLst>
            <pc:docMk/>
            <pc:sldMk cId="3452427420" sldId="355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301" v="333"/>
          <ac:picMkLst>
            <pc:docMk/>
            <pc:sldMk cId="3452427420" sldId="355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402" v="431"/>
        <pc:sldMkLst>
          <pc:docMk/>
          <pc:sldMk cId="222026690" sldId="356"/>
        </pc:sldMkLst>
        <pc:spChg chg="del">
          <ac:chgData name="Laura Oathout" userId="6ff55ba14486fe89" providerId="LiveId" clId="{1001DDC2-7C96-43B9-8E34-263AB12F48F7}" dt="2022-08-24T17:29:48.380" v="423"/>
          <ac:spMkLst>
            <pc:docMk/>
            <pc:sldMk cId="222026690" sldId="356"/>
            <ac:spMk id="2" creationId="{BB21E85B-BB56-2303-513C-94B2E3503437}"/>
          </ac:spMkLst>
        </pc:spChg>
        <pc:spChg chg="del">
          <ac:chgData name="Laura Oathout" userId="6ff55ba14486fe89" providerId="LiveId" clId="{1001DDC2-7C96-43B9-8E34-263AB12F48F7}" dt="2022-08-24T17:29:48.380" v="425"/>
          <ac:spMkLst>
            <pc:docMk/>
            <pc:sldMk cId="222026690" sldId="356"/>
            <ac:spMk id="4" creationId="{622C523E-A387-95CF-56C4-460617337005}"/>
          </ac:spMkLst>
        </pc:spChg>
        <pc:spChg chg="del">
          <ac:chgData name="Laura Oathout" userId="6ff55ba14486fe89" providerId="LiveId" clId="{1001DDC2-7C96-43B9-8E34-263AB12F48F7}" dt="2022-08-24T17:29:48.380" v="419"/>
          <ac:spMkLst>
            <pc:docMk/>
            <pc:sldMk cId="222026690" sldId="356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380" v="421"/>
          <ac:spMkLst>
            <pc:docMk/>
            <pc:sldMk cId="222026690" sldId="356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364" v="411"/>
          <ac:spMkLst>
            <pc:docMk/>
            <pc:sldMk cId="222026690" sldId="356"/>
            <ac:spMk id="16" creationId="{4AA520E2-CB54-7ED8-D667-41B91D120619}"/>
          </ac:spMkLst>
        </pc:spChg>
        <pc:grpChg chg="del">
          <ac:chgData name="Laura Oathout" userId="6ff55ba14486fe89" providerId="LiveId" clId="{1001DDC2-7C96-43B9-8E34-263AB12F48F7}" dt="2022-08-24T17:29:48.380" v="427"/>
          <ac:grpSpMkLst>
            <pc:docMk/>
            <pc:sldMk cId="222026690" sldId="356"/>
            <ac:grpSpMk id="11" creationId="{C1DC7843-94FF-E33B-5403-2789E320A132}"/>
          </ac:grpSpMkLst>
        </pc:grpChg>
        <pc:picChg chg="del">
          <ac:chgData name="Laura Oathout" userId="6ff55ba14486fe89" providerId="LiveId" clId="{1001DDC2-7C96-43B9-8E34-263AB12F48F7}" dt="2022-08-24T17:29:48.380" v="417"/>
          <ac:picMkLst>
            <pc:docMk/>
            <pc:sldMk cId="222026690" sldId="356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380" v="429"/>
          <ac:picMkLst>
            <pc:docMk/>
            <pc:sldMk cId="222026690" sldId="356"/>
            <ac:picMk id="15" creationId="{539CA632-9589-6E9C-E4EE-6727F0A7CDBA}"/>
          </ac:picMkLst>
        </pc:picChg>
        <pc:picChg chg="del">
          <ac:chgData name="Laura Oathout" userId="6ff55ba14486fe89" providerId="LiveId" clId="{1001DDC2-7C96-43B9-8E34-263AB12F48F7}" dt="2022-08-24T17:29:48.380" v="415"/>
          <ac:picMkLst>
            <pc:docMk/>
            <pc:sldMk cId="222026690" sldId="356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364" v="409"/>
          <ac:picMkLst>
            <pc:docMk/>
            <pc:sldMk cId="222026690" sldId="356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380" v="413"/>
          <ac:picMkLst>
            <pc:docMk/>
            <pc:sldMk cId="222026690" sldId="356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364" v="407"/>
          <ac:picMkLst>
            <pc:docMk/>
            <pc:sldMk cId="222026690" sldId="356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417" v="463"/>
        <pc:sldMkLst>
          <pc:docMk/>
          <pc:sldMk cId="533552466" sldId="357"/>
        </pc:sldMkLst>
        <pc:spChg chg="del">
          <ac:chgData name="Laura Oathout" userId="6ff55ba14486fe89" providerId="LiveId" clId="{1001DDC2-7C96-43B9-8E34-263AB12F48F7}" dt="2022-08-24T17:29:48.402" v="449"/>
          <ac:spMkLst>
            <pc:docMk/>
            <pc:sldMk cId="533552466" sldId="357"/>
            <ac:spMk id="2" creationId="{BB21E85B-BB56-2303-513C-94B2E3503437}"/>
          </ac:spMkLst>
        </pc:spChg>
        <pc:spChg chg="del">
          <ac:chgData name="Laura Oathout" userId="6ff55ba14486fe89" providerId="LiveId" clId="{1001DDC2-7C96-43B9-8E34-263AB12F48F7}" dt="2022-08-24T17:29:48.402" v="451"/>
          <ac:spMkLst>
            <pc:docMk/>
            <pc:sldMk cId="533552466" sldId="357"/>
            <ac:spMk id="4" creationId="{622C523E-A387-95CF-56C4-460617337005}"/>
          </ac:spMkLst>
        </pc:spChg>
        <pc:spChg chg="del">
          <ac:chgData name="Laura Oathout" userId="6ff55ba14486fe89" providerId="LiveId" clId="{1001DDC2-7C96-43B9-8E34-263AB12F48F7}" dt="2022-08-24T17:29:48.402" v="445"/>
          <ac:spMkLst>
            <pc:docMk/>
            <pc:sldMk cId="533552466" sldId="357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402" v="447"/>
          <ac:spMkLst>
            <pc:docMk/>
            <pc:sldMk cId="533552466" sldId="357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402" v="437"/>
          <ac:spMkLst>
            <pc:docMk/>
            <pc:sldMk cId="533552466" sldId="357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402" v="453"/>
          <ac:picMkLst>
            <pc:docMk/>
            <pc:sldMk cId="533552466" sldId="357"/>
            <ac:picMk id="3" creationId="{7580D2F6-45C7-D9CB-9C08-DA554CBCC756}"/>
          </ac:picMkLst>
        </pc:picChg>
        <pc:picChg chg="del">
          <ac:chgData name="Laura Oathout" userId="6ff55ba14486fe89" providerId="LiveId" clId="{1001DDC2-7C96-43B9-8E34-263AB12F48F7}" dt="2022-08-24T17:29:48.402" v="443"/>
          <ac:picMkLst>
            <pc:docMk/>
            <pc:sldMk cId="533552466" sldId="357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402" v="455"/>
          <ac:picMkLst>
            <pc:docMk/>
            <pc:sldMk cId="533552466" sldId="357"/>
            <ac:picMk id="9" creationId="{7A748490-5264-AED4-0752-D2C4065B8CD1}"/>
          </ac:picMkLst>
        </pc:picChg>
        <pc:picChg chg="del">
          <ac:chgData name="Laura Oathout" userId="6ff55ba14486fe89" providerId="LiveId" clId="{1001DDC2-7C96-43B9-8E34-263AB12F48F7}" dt="2022-08-24T17:29:48.402" v="457"/>
          <ac:picMkLst>
            <pc:docMk/>
            <pc:sldMk cId="533552466" sldId="357"/>
            <ac:picMk id="10" creationId="{A3F7D2E7-4FE3-0017-FE95-436C31E93E91}"/>
          </ac:picMkLst>
        </pc:picChg>
        <pc:picChg chg="del">
          <ac:chgData name="Laura Oathout" userId="6ff55ba14486fe89" providerId="LiveId" clId="{1001DDC2-7C96-43B9-8E34-263AB12F48F7}" dt="2022-08-24T17:29:48.402" v="459"/>
          <ac:picMkLst>
            <pc:docMk/>
            <pc:sldMk cId="533552466" sldId="357"/>
            <ac:picMk id="15" creationId="{8E2AB62E-896B-DED2-1371-36EE5EC7C612}"/>
          </ac:picMkLst>
        </pc:picChg>
        <pc:picChg chg="del">
          <ac:chgData name="Laura Oathout" userId="6ff55ba14486fe89" providerId="LiveId" clId="{1001DDC2-7C96-43B9-8E34-263AB12F48F7}" dt="2022-08-24T17:29:48.402" v="461"/>
          <ac:picMkLst>
            <pc:docMk/>
            <pc:sldMk cId="533552466" sldId="357"/>
            <ac:picMk id="17" creationId="{B9C5F81F-D9DF-70F8-309B-BC74C88953C4}"/>
          </ac:picMkLst>
        </pc:picChg>
        <pc:picChg chg="del">
          <ac:chgData name="Laura Oathout" userId="6ff55ba14486fe89" providerId="LiveId" clId="{1001DDC2-7C96-43B9-8E34-263AB12F48F7}" dt="2022-08-24T17:29:48.402" v="441"/>
          <ac:picMkLst>
            <pc:docMk/>
            <pc:sldMk cId="533552466" sldId="357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402" v="435"/>
          <ac:picMkLst>
            <pc:docMk/>
            <pc:sldMk cId="533552466" sldId="357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402" v="439"/>
          <ac:picMkLst>
            <pc:docMk/>
            <pc:sldMk cId="533552466" sldId="357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402" v="433"/>
          <ac:picMkLst>
            <pc:docMk/>
            <pc:sldMk cId="533552466" sldId="357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502" v="541"/>
        <pc:sldMkLst>
          <pc:docMk/>
          <pc:sldMk cId="3446872229" sldId="358"/>
        </pc:sldMkLst>
        <pc:spChg chg="del">
          <ac:chgData name="Laura Oathout" userId="6ff55ba14486fe89" providerId="LiveId" clId="{1001DDC2-7C96-43B9-8E34-263AB12F48F7}" dt="2022-08-24T17:29:48.479" v="527"/>
          <ac:spMkLst>
            <pc:docMk/>
            <pc:sldMk cId="3446872229" sldId="358"/>
            <ac:spMk id="2" creationId="{BB21E85B-BB56-2303-513C-94B2E3503437}"/>
          </ac:spMkLst>
        </pc:spChg>
        <pc:spChg chg="del">
          <ac:chgData name="Laura Oathout" userId="6ff55ba14486fe89" providerId="LiveId" clId="{1001DDC2-7C96-43B9-8E34-263AB12F48F7}" dt="2022-08-24T17:29:48.479" v="529"/>
          <ac:spMkLst>
            <pc:docMk/>
            <pc:sldMk cId="3446872229" sldId="358"/>
            <ac:spMk id="4" creationId="{622C523E-A387-95CF-56C4-460617337005}"/>
          </ac:spMkLst>
        </pc:spChg>
        <pc:spChg chg="del">
          <ac:chgData name="Laura Oathout" userId="6ff55ba14486fe89" providerId="LiveId" clId="{1001DDC2-7C96-43B9-8E34-263AB12F48F7}" dt="2022-08-24T17:29:48.479" v="523"/>
          <ac:spMkLst>
            <pc:docMk/>
            <pc:sldMk cId="3446872229" sldId="358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479" v="525"/>
          <ac:spMkLst>
            <pc:docMk/>
            <pc:sldMk cId="3446872229" sldId="358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479" v="515"/>
          <ac:spMkLst>
            <pc:docMk/>
            <pc:sldMk cId="3446872229" sldId="358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479" v="521"/>
          <ac:picMkLst>
            <pc:docMk/>
            <pc:sldMk cId="3446872229" sldId="358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479" v="531"/>
          <ac:picMkLst>
            <pc:docMk/>
            <pc:sldMk cId="3446872229" sldId="358"/>
            <ac:picMk id="12" creationId="{6F570256-38A2-C5F4-CDFD-8B6393840543}"/>
          </ac:picMkLst>
        </pc:picChg>
        <pc:picChg chg="del">
          <ac:chgData name="Laura Oathout" userId="6ff55ba14486fe89" providerId="LiveId" clId="{1001DDC2-7C96-43B9-8E34-263AB12F48F7}" dt="2022-08-24T17:29:48.479" v="533"/>
          <ac:picMkLst>
            <pc:docMk/>
            <pc:sldMk cId="3446872229" sldId="358"/>
            <ac:picMk id="14" creationId="{5E7FAAE3-16A7-3CAD-DC5C-471457E3A544}"/>
          </ac:picMkLst>
        </pc:picChg>
        <pc:picChg chg="del">
          <ac:chgData name="Laura Oathout" userId="6ff55ba14486fe89" providerId="LiveId" clId="{1001DDC2-7C96-43B9-8E34-263AB12F48F7}" dt="2022-08-24T17:29:48.479" v="519"/>
          <ac:picMkLst>
            <pc:docMk/>
            <pc:sldMk cId="3446872229" sldId="358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479" v="535"/>
          <ac:picMkLst>
            <pc:docMk/>
            <pc:sldMk cId="3446872229" sldId="358"/>
            <ac:picMk id="19" creationId="{D0E29F27-EAD2-C623-45D6-72ED5243A4B7}"/>
          </ac:picMkLst>
        </pc:picChg>
        <pc:picChg chg="del">
          <ac:chgData name="Laura Oathout" userId="6ff55ba14486fe89" providerId="LiveId" clId="{1001DDC2-7C96-43B9-8E34-263AB12F48F7}" dt="2022-08-24T17:29:48.479" v="513"/>
          <ac:picMkLst>
            <pc:docMk/>
            <pc:sldMk cId="3446872229" sldId="358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479" v="537"/>
          <ac:picMkLst>
            <pc:docMk/>
            <pc:sldMk cId="3446872229" sldId="358"/>
            <ac:picMk id="21" creationId="{0C732C2F-BCA3-8AFB-2D99-CEF4BC7B9CED}"/>
          </ac:picMkLst>
        </pc:picChg>
        <pc:picChg chg="del">
          <ac:chgData name="Laura Oathout" userId="6ff55ba14486fe89" providerId="LiveId" clId="{1001DDC2-7C96-43B9-8E34-263AB12F48F7}" dt="2022-08-24T17:29:48.479" v="517"/>
          <ac:picMkLst>
            <pc:docMk/>
            <pc:sldMk cId="3446872229" sldId="358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479" v="539"/>
          <ac:picMkLst>
            <pc:docMk/>
            <pc:sldMk cId="3446872229" sldId="358"/>
            <ac:picMk id="23" creationId="{642E7601-6D61-24CA-F2AE-F35F57A86D6D}"/>
          </ac:picMkLst>
        </pc:picChg>
        <pc:picChg chg="del">
          <ac:chgData name="Laura Oathout" userId="6ff55ba14486fe89" providerId="LiveId" clId="{1001DDC2-7C96-43B9-8E34-263AB12F48F7}" dt="2022-08-24T17:29:48.463" v="511"/>
          <ac:picMkLst>
            <pc:docMk/>
            <pc:sldMk cId="3446872229" sldId="358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517" v="571"/>
        <pc:sldMkLst>
          <pc:docMk/>
          <pc:sldMk cId="3828352209" sldId="359"/>
        </pc:sldMkLst>
        <pc:spChg chg="del">
          <ac:chgData name="Laura Oathout" userId="6ff55ba14486fe89" providerId="LiveId" clId="{1001DDC2-7C96-43B9-8E34-263AB12F48F7}" dt="2022-08-24T17:29:48.502" v="559"/>
          <ac:spMkLst>
            <pc:docMk/>
            <pc:sldMk cId="3828352209" sldId="359"/>
            <ac:spMk id="2" creationId="{BB21E85B-BB56-2303-513C-94B2E3503437}"/>
          </ac:spMkLst>
        </pc:spChg>
        <pc:spChg chg="del">
          <ac:chgData name="Laura Oathout" userId="6ff55ba14486fe89" providerId="LiveId" clId="{1001DDC2-7C96-43B9-8E34-263AB12F48F7}" dt="2022-08-24T17:29:48.502" v="561"/>
          <ac:spMkLst>
            <pc:docMk/>
            <pc:sldMk cId="3828352209" sldId="359"/>
            <ac:spMk id="4" creationId="{622C523E-A387-95CF-56C4-460617337005}"/>
          </ac:spMkLst>
        </pc:spChg>
        <pc:spChg chg="del">
          <ac:chgData name="Laura Oathout" userId="6ff55ba14486fe89" providerId="LiveId" clId="{1001DDC2-7C96-43B9-8E34-263AB12F48F7}" dt="2022-08-24T17:29:48.502" v="555"/>
          <ac:spMkLst>
            <pc:docMk/>
            <pc:sldMk cId="3828352209" sldId="359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502" v="557"/>
          <ac:spMkLst>
            <pc:docMk/>
            <pc:sldMk cId="3828352209" sldId="359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502" v="547"/>
          <ac:spMkLst>
            <pc:docMk/>
            <pc:sldMk cId="3828352209" sldId="359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502" v="553"/>
          <ac:picMkLst>
            <pc:docMk/>
            <pc:sldMk cId="3828352209" sldId="359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502" v="565"/>
          <ac:picMkLst>
            <pc:docMk/>
            <pc:sldMk cId="3828352209" sldId="359"/>
            <ac:picMk id="9" creationId="{15485ED2-259F-05FE-C9C0-7C479A0D9E42}"/>
          </ac:picMkLst>
        </pc:picChg>
        <pc:picChg chg="del">
          <ac:chgData name="Laura Oathout" userId="6ff55ba14486fe89" providerId="LiveId" clId="{1001DDC2-7C96-43B9-8E34-263AB12F48F7}" dt="2022-08-24T17:29:48.502" v="563"/>
          <ac:picMkLst>
            <pc:docMk/>
            <pc:sldMk cId="3828352209" sldId="359"/>
            <ac:picMk id="11" creationId="{AB2AB267-CB8A-BAC5-21B3-A716C5EE2243}"/>
          </ac:picMkLst>
        </pc:picChg>
        <pc:picChg chg="del">
          <ac:chgData name="Laura Oathout" userId="6ff55ba14486fe89" providerId="LiveId" clId="{1001DDC2-7C96-43B9-8E34-263AB12F48F7}" dt="2022-08-24T17:29:48.502" v="567"/>
          <ac:picMkLst>
            <pc:docMk/>
            <pc:sldMk cId="3828352209" sldId="359"/>
            <ac:picMk id="13" creationId="{446B635A-1A1D-E8D5-7CF1-E5ED7201AC53}"/>
          </ac:picMkLst>
        </pc:picChg>
        <pc:picChg chg="del">
          <ac:chgData name="Laura Oathout" userId="6ff55ba14486fe89" providerId="LiveId" clId="{1001DDC2-7C96-43B9-8E34-263AB12F48F7}" dt="2022-08-24T17:29:48.502" v="569"/>
          <ac:picMkLst>
            <pc:docMk/>
            <pc:sldMk cId="3828352209" sldId="359"/>
            <ac:picMk id="17" creationId="{3956B46E-27BF-C770-E0CB-00E913EE8173}"/>
          </ac:picMkLst>
        </pc:picChg>
        <pc:picChg chg="del">
          <ac:chgData name="Laura Oathout" userId="6ff55ba14486fe89" providerId="LiveId" clId="{1001DDC2-7C96-43B9-8E34-263AB12F48F7}" dt="2022-08-24T17:29:48.502" v="551"/>
          <ac:picMkLst>
            <pc:docMk/>
            <pc:sldMk cId="3828352209" sldId="359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502" v="545"/>
          <ac:picMkLst>
            <pc:docMk/>
            <pc:sldMk cId="3828352209" sldId="359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502" v="549"/>
          <ac:picMkLst>
            <pc:docMk/>
            <pc:sldMk cId="3828352209" sldId="359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502" v="543"/>
          <ac:picMkLst>
            <pc:docMk/>
            <pc:sldMk cId="3828352209" sldId="359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602" v="645"/>
        <pc:sldMkLst>
          <pc:docMk/>
          <pc:sldMk cId="1518661518" sldId="360"/>
        </pc:sldMkLst>
        <pc:spChg chg="del">
          <ac:chgData name="Laura Oathout" userId="6ff55ba14486fe89" providerId="LiveId" clId="{1001DDC2-7C96-43B9-8E34-263AB12F48F7}" dt="2022-08-24T17:29:48.582" v="635"/>
          <ac:spMkLst>
            <pc:docMk/>
            <pc:sldMk cId="1518661518" sldId="360"/>
            <ac:spMk id="3" creationId="{19398FA3-3D24-CC2A-6C5C-0E7972CE9BBF}"/>
          </ac:spMkLst>
        </pc:spChg>
        <pc:spChg chg="del">
          <ac:chgData name="Laura Oathout" userId="6ff55ba14486fe89" providerId="LiveId" clId="{1001DDC2-7C96-43B9-8E34-263AB12F48F7}" dt="2022-08-24T17:29:48.582" v="631"/>
          <ac:spMkLst>
            <pc:docMk/>
            <pc:sldMk cId="1518661518" sldId="360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582" v="633"/>
          <ac:spMkLst>
            <pc:docMk/>
            <pc:sldMk cId="1518661518" sldId="360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582" v="639"/>
          <ac:spMkLst>
            <pc:docMk/>
            <pc:sldMk cId="1518661518" sldId="360"/>
            <ac:spMk id="13" creationId="{68110353-285A-40AB-ED93-3241FF781007}"/>
          </ac:spMkLst>
        </pc:spChg>
        <pc:spChg chg="del">
          <ac:chgData name="Laura Oathout" userId="6ff55ba14486fe89" providerId="LiveId" clId="{1001DDC2-7C96-43B9-8E34-263AB12F48F7}" dt="2022-08-24T17:29:48.582" v="641"/>
          <ac:spMkLst>
            <pc:docMk/>
            <pc:sldMk cId="1518661518" sldId="360"/>
            <ac:spMk id="14" creationId="{D0BB7CED-D7B4-99C7-F4A4-136245AD4707}"/>
          </ac:spMkLst>
        </pc:spChg>
        <pc:spChg chg="del">
          <ac:chgData name="Laura Oathout" userId="6ff55ba14486fe89" providerId="LiveId" clId="{1001DDC2-7C96-43B9-8E34-263AB12F48F7}" dt="2022-08-24T17:29:48.566" v="623"/>
          <ac:spMkLst>
            <pc:docMk/>
            <pc:sldMk cId="1518661518" sldId="360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582" v="629"/>
          <ac:picMkLst>
            <pc:docMk/>
            <pc:sldMk cId="1518661518" sldId="360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582" v="637"/>
          <ac:picMkLst>
            <pc:docMk/>
            <pc:sldMk cId="1518661518" sldId="360"/>
            <ac:picMk id="12" creationId="{EB09CD8D-DD7D-F04E-9026-FCDADD6D7AE4}"/>
          </ac:picMkLst>
        </pc:picChg>
        <pc:picChg chg="del">
          <ac:chgData name="Laura Oathout" userId="6ff55ba14486fe89" providerId="LiveId" clId="{1001DDC2-7C96-43B9-8E34-263AB12F48F7}" dt="2022-08-24T17:29:48.582" v="643"/>
          <ac:picMkLst>
            <pc:docMk/>
            <pc:sldMk cId="1518661518" sldId="360"/>
            <ac:picMk id="15" creationId="{66E0ABD0-DC9B-45CD-99A3-7345D24C5305}"/>
          </ac:picMkLst>
        </pc:picChg>
        <pc:picChg chg="del">
          <ac:chgData name="Laura Oathout" userId="6ff55ba14486fe89" providerId="LiveId" clId="{1001DDC2-7C96-43B9-8E34-263AB12F48F7}" dt="2022-08-24T17:29:48.582" v="627"/>
          <ac:picMkLst>
            <pc:docMk/>
            <pc:sldMk cId="1518661518" sldId="360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566" v="621"/>
          <ac:picMkLst>
            <pc:docMk/>
            <pc:sldMk cId="1518661518" sldId="360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566" v="625"/>
          <ac:picMkLst>
            <pc:docMk/>
            <pc:sldMk cId="1518661518" sldId="360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566" v="619"/>
          <ac:picMkLst>
            <pc:docMk/>
            <pc:sldMk cId="1518661518" sldId="360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618" v="673"/>
        <pc:sldMkLst>
          <pc:docMk/>
          <pc:sldMk cId="3643740285" sldId="361"/>
        </pc:sldMkLst>
        <pc:spChg chg="del">
          <ac:chgData name="Laura Oathout" userId="6ff55ba14486fe89" providerId="LiveId" clId="{1001DDC2-7C96-43B9-8E34-263AB12F48F7}" dt="2022-08-24T17:29:48.602" v="665"/>
          <ac:spMkLst>
            <pc:docMk/>
            <pc:sldMk cId="3643740285" sldId="361"/>
            <ac:spMk id="3" creationId="{19398FA3-3D24-CC2A-6C5C-0E7972CE9BBF}"/>
          </ac:spMkLst>
        </pc:spChg>
        <pc:spChg chg="del">
          <ac:chgData name="Laura Oathout" userId="6ff55ba14486fe89" providerId="LiveId" clId="{1001DDC2-7C96-43B9-8E34-263AB12F48F7}" dt="2022-08-24T17:29:48.602" v="661"/>
          <ac:spMkLst>
            <pc:docMk/>
            <pc:sldMk cId="3643740285" sldId="361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602" v="663"/>
          <ac:spMkLst>
            <pc:docMk/>
            <pc:sldMk cId="3643740285" sldId="361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602" v="671"/>
          <ac:spMkLst>
            <pc:docMk/>
            <pc:sldMk cId="3643740285" sldId="361"/>
            <ac:spMk id="11" creationId="{7C37B542-3607-F326-E03F-A3A7DDDF6E21}"/>
          </ac:spMkLst>
        </pc:spChg>
        <pc:spChg chg="del">
          <ac:chgData name="Laura Oathout" userId="6ff55ba14486fe89" providerId="LiveId" clId="{1001DDC2-7C96-43B9-8E34-263AB12F48F7}" dt="2022-08-24T17:29:48.602" v="667"/>
          <ac:spMkLst>
            <pc:docMk/>
            <pc:sldMk cId="3643740285" sldId="361"/>
            <ac:spMk id="13" creationId="{68110353-285A-40AB-ED93-3241FF781007}"/>
          </ac:spMkLst>
        </pc:spChg>
        <pc:spChg chg="del">
          <ac:chgData name="Laura Oathout" userId="6ff55ba14486fe89" providerId="LiveId" clId="{1001DDC2-7C96-43B9-8E34-263AB12F48F7}" dt="2022-08-24T17:29:48.602" v="651"/>
          <ac:spMkLst>
            <pc:docMk/>
            <pc:sldMk cId="3643740285" sldId="361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602" v="655"/>
          <ac:picMkLst>
            <pc:docMk/>
            <pc:sldMk cId="3643740285" sldId="361"/>
            <ac:picMk id="6" creationId="{6B19B00D-C85A-7D28-4F3A-92F459F978BE}"/>
          </ac:picMkLst>
        </pc:picChg>
        <pc:picChg chg="del">
          <ac:chgData name="Laura Oathout" userId="6ff55ba14486fe89" providerId="LiveId" clId="{1001DDC2-7C96-43B9-8E34-263AB12F48F7}" dt="2022-08-24T17:29:48.602" v="659"/>
          <ac:picMkLst>
            <pc:docMk/>
            <pc:sldMk cId="3643740285" sldId="361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602" v="669"/>
          <ac:picMkLst>
            <pc:docMk/>
            <pc:sldMk cId="3643740285" sldId="361"/>
            <ac:picMk id="9" creationId="{49B3E061-BC3E-5663-7CD1-9AA8D0F80C4A}"/>
          </ac:picMkLst>
        </pc:picChg>
        <pc:picChg chg="del">
          <ac:chgData name="Laura Oathout" userId="6ff55ba14486fe89" providerId="LiveId" clId="{1001DDC2-7C96-43B9-8E34-263AB12F48F7}" dt="2022-08-24T17:29:48.602" v="657"/>
          <ac:picMkLst>
            <pc:docMk/>
            <pc:sldMk cId="3643740285" sldId="361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602" v="649"/>
          <ac:picMkLst>
            <pc:docMk/>
            <pc:sldMk cId="3643740285" sldId="361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602" v="653"/>
          <ac:picMkLst>
            <pc:docMk/>
            <pc:sldMk cId="3643740285" sldId="361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602" v="647"/>
          <ac:picMkLst>
            <pc:docMk/>
            <pc:sldMk cId="3643740285" sldId="361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711" v="749"/>
        <pc:sldMkLst>
          <pc:docMk/>
          <pc:sldMk cId="1710653746" sldId="362"/>
        </pc:sldMkLst>
        <pc:spChg chg="del">
          <ac:chgData name="Laura Oathout" userId="6ff55ba14486fe89" providerId="LiveId" clId="{1001DDC2-7C96-43B9-8E34-263AB12F48F7}" dt="2022-08-24T17:29:48.698" v="733"/>
          <ac:spMkLst>
            <pc:docMk/>
            <pc:sldMk cId="1710653746" sldId="362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699" v="735"/>
          <ac:spMkLst>
            <pc:docMk/>
            <pc:sldMk cId="1710653746" sldId="362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700" v="739"/>
          <ac:spMkLst>
            <pc:docMk/>
            <pc:sldMk cId="1710653746" sldId="362"/>
            <ac:spMk id="13" creationId="{68110353-285A-40AB-ED93-3241FF781007}"/>
          </ac:spMkLst>
        </pc:spChg>
        <pc:spChg chg="del">
          <ac:chgData name="Laura Oathout" userId="6ff55ba14486fe89" providerId="LiveId" clId="{1001DDC2-7C96-43B9-8E34-263AB12F48F7}" dt="2022-08-24T17:29:48.687" v="725"/>
          <ac:spMkLst>
            <pc:docMk/>
            <pc:sldMk cId="1710653746" sldId="362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700" v="737"/>
          <ac:picMkLst>
            <pc:docMk/>
            <pc:sldMk cId="1710653746" sldId="362"/>
            <ac:picMk id="4" creationId="{B44A91DC-F08E-563C-645A-7E05AE7A6D5B}"/>
          </ac:picMkLst>
        </pc:picChg>
        <pc:picChg chg="del">
          <ac:chgData name="Laura Oathout" userId="6ff55ba14486fe89" providerId="LiveId" clId="{1001DDC2-7C96-43B9-8E34-263AB12F48F7}" dt="2022-08-24T17:29:48.697" v="731"/>
          <ac:picMkLst>
            <pc:docMk/>
            <pc:sldMk cId="1710653746" sldId="362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701" v="741"/>
          <ac:picMkLst>
            <pc:docMk/>
            <pc:sldMk cId="1710653746" sldId="362"/>
            <ac:picMk id="12" creationId="{2ED70E95-B21C-9963-D62F-C22DB37D82AC}"/>
          </ac:picMkLst>
        </pc:picChg>
        <pc:picChg chg="del">
          <ac:chgData name="Laura Oathout" userId="6ff55ba14486fe89" providerId="LiveId" clId="{1001DDC2-7C96-43B9-8E34-263AB12F48F7}" dt="2022-08-24T17:29:48.702" v="743"/>
          <ac:picMkLst>
            <pc:docMk/>
            <pc:sldMk cId="1710653746" sldId="362"/>
            <ac:picMk id="15" creationId="{79EE53E1-3496-2200-8645-CE2E9762FFAD}"/>
          </ac:picMkLst>
        </pc:picChg>
        <pc:picChg chg="del">
          <ac:chgData name="Laura Oathout" userId="6ff55ba14486fe89" providerId="LiveId" clId="{1001DDC2-7C96-43B9-8E34-263AB12F48F7}" dt="2022-08-24T17:29:48.687" v="729"/>
          <ac:picMkLst>
            <pc:docMk/>
            <pc:sldMk cId="1710653746" sldId="362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702" v="745"/>
          <ac:picMkLst>
            <pc:docMk/>
            <pc:sldMk cId="1710653746" sldId="362"/>
            <ac:picMk id="19" creationId="{3334DB1D-EB89-6EF3-6D3C-968132A6D0F9}"/>
          </ac:picMkLst>
        </pc:picChg>
        <pc:picChg chg="del">
          <ac:chgData name="Laura Oathout" userId="6ff55ba14486fe89" providerId="LiveId" clId="{1001DDC2-7C96-43B9-8E34-263AB12F48F7}" dt="2022-08-24T17:29:48.687" v="723"/>
          <ac:picMkLst>
            <pc:docMk/>
            <pc:sldMk cId="1710653746" sldId="362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703" v="747"/>
          <ac:picMkLst>
            <pc:docMk/>
            <pc:sldMk cId="1710653746" sldId="362"/>
            <ac:picMk id="21" creationId="{302A7BA3-28B5-416F-2B73-56DBE59722F1}"/>
          </ac:picMkLst>
        </pc:picChg>
        <pc:picChg chg="del">
          <ac:chgData name="Laura Oathout" userId="6ff55ba14486fe89" providerId="LiveId" clId="{1001DDC2-7C96-43B9-8E34-263AB12F48F7}" dt="2022-08-24T17:29:48.687" v="727"/>
          <ac:picMkLst>
            <pc:docMk/>
            <pc:sldMk cId="1710653746" sldId="362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687" v="721"/>
          <ac:picMkLst>
            <pc:docMk/>
            <pc:sldMk cId="1710653746" sldId="362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743" v="775"/>
        <pc:sldMkLst>
          <pc:docMk/>
          <pc:sldMk cId="279729344" sldId="363"/>
        </pc:sldMkLst>
        <pc:spChg chg="del">
          <ac:chgData name="Laura Oathout" userId="6ff55ba14486fe89" providerId="LiveId" clId="{1001DDC2-7C96-43B9-8E34-263AB12F48F7}" dt="2022-08-24T17:29:48.727" v="763"/>
          <ac:spMkLst>
            <pc:docMk/>
            <pc:sldMk cId="279729344" sldId="363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727" v="765"/>
          <ac:spMkLst>
            <pc:docMk/>
            <pc:sldMk cId="279729344" sldId="363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727" v="767"/>
          <ac:spMkLst>
            <pc:docMk/>
            <pc:sldMk cId="279729344" sldId="363"/>
            <ac:spMk id="13" creationId="{68110353-285A-40AB-ED93-3241FF781007}"/>
          </ac:spMkLst>
        </pc:spChg>
        <pc:spChg chg="del">
          <ac:chgData name="Laura Oathout" userId="6ff55ba14486fe89" providerId="LiveId" clId="{1001DDC2-7C96-43B9-8E34-263AB12F48F7}" dt="2022-08-24T17:29:48.711" v="755"/>
          <ac:spMkLst>
            <pc:docMk/>
            <pc:sldMk cId="279729344" sldId="363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727" v="771"/>
          <ac:picMkLst>
            <pc:docMk/>
            <pc:sldMk cId="279729344" sldId="363"/>
            <ac:picMk id="3" creationId="{21C0D398-44A6-B6CD-A361-40168DF374F5}"/>
          </ac:picMkLst>
        </pc:picChg>
        <pc:picChg chg="del">
          <ac:chgData name="Laura Oathout" userId="6ff55ba14486fe89" providerId="LiveId" clId="{1001DDC2-7C96-43B9-8E34-263AB12F48F7}" dt="2022-08-24T17:29:48.727" v="761"/>
          <ac:picMkLst>
            <pc:docMk/>
            <pc:sldMk cId="279729344" sldId="363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727" v="769"/>
          <ac:picMkLst>
            <pc:docMk/>
            <pc:sldMk cId="279729344" sldId="363"/>
            <ac:picMk id="14" creationId="{0769F503-5DFA-2F53-4800-96A51EB03166}"/>
          </ac:picMkLst>
        </pc:picChg>
        <pc:picChg chg="del">
          <ac:chgData name="Laura Oathout" userId="6ff55ba14486fe89" providerId="LiveId" clId="{1001DDC2-7C96-43B9-8E34-263AB12F48F7}" dt="2022-08-24T17:29:48.727" v="773"/>
          <ac:picMkLst>
            <pc:docMk/>
            <pc:sldMk cId="279729344" sldId="363"/>
            <ac:picMk id="17" creationId="{D6F3B1F2-7CEA-798D-B4CF-8C06969FD1C5}"/>
          </ac:picMkLst>
        </pc:picChg>
        <pc:picChg chg="del">
          <ac:chgData name="Laura Oathout" userId="6ff55ba14486fe89" providerId="LiveId" clId="{1001DDC2-7C96-43B9-8E34-263AB12F48F7}" dt="2022-08-24T17:29:48.727" v="759"/>
          <ac:picMkLst>
            <pc:docMk/>
            <pc:sldMk cId="279729344" sldId="363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711" v="753"/>
          <ac:picMkLst>
            <pc:docMk/>
            <pc:sldMk cId="279729344" sldId="363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727" v="757"/>
          <ac:picMkLst>
            <pc:docMk/>
            <pc:sldMk cId="279729344" sldId="363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711" v="751"/>
          <ac:picMkLst>
            <pc:docMk/>
            <pc:sldMk cId="279729344" sldId="363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850" v="851"/>
        <pc:sldMkLst>
          <pc:docMk/>
          <pc:sldMk cId="2603300805" sldId="364"/>
        </pc:sldMkLst>
        <pc:spChg chg="del">
          <ac:chgData name="Laura Oathout" userId="6ff55ba14486fe89" providerId="LiveId" clId="{1001DDC2-7C96-43B9-8E34-263AB12F48F7}" dt="2022-08-24T17:29:48.818" v="835"/>
          <ac:spMkLst>
            <pc:docMk/>
            <pc:sldMk cId="2603300805" sldId="364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818" v="837"/>
          <ac:spMkLst>
            <pc:docMk/>
            <pc:sldMk cId="2603300805" sldId="364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818" v="847"/>
          <ac:spMkLst>
            <pc:docMk/>
            <pc:sldMk cId="2603300805" sldId="364"/>
            <ac:spMk id="10" creationId="{DE4641EE-48B7-3F49-492F-2622C0030360}"/>
          </ac:spMkLst>
        </pc:spChg>
        <pc:spChg chg="del">
          <ac:chgData name="Laura Oathout" userId="6ff55ba14486fe89" providerId="LiveId" clId="{1001DDC2-7C96-43B9-8E34-263AB12F48F7}" dt="2022-08-24T17:29:48.818" v="839"/>
          <ac:spMkLst>
            <pc:docMk/>
            <pc:sldMk cId="2603300805" sldId="364"/>
            <ac:spMk id="13" creationId="{68110353-285A-40AB-ED93-3241FF781007}"/>
          </ac:spMkLst>
        </pc:spChg>
        <pc:spChg chg="del">
          <ac:chgData name="Laura Oathout" userId="6ff55ba14486fe89" providerId="LiveId" clId="{1001DDC2-7C96-43B9-8E34-263AB12F48F7}" dt="2022-08-24T17:29:48.818" v="827"/>
          <ac:spMkLst>
            <pc:docMk/>
            <pc:sldMk cId="2603300805" sldId="364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818" v="841"/>
          <ac:picMkLst>
            <pc:docMk/>
            <pc:sldMk cId="2603300805" sldId="364"/>
            <ac:picMk id="2" creationId="{0BC60BD5-D4B4-A4AD-DBF6-FA8DB0B2FBB7}"/>
          </ac:picMkLst>
        </pc:picChg>
        <pc:picChg chg="del">
          <ac:chgData name="Laura Oathout" userId="6ff55ba14486fe89" providerId="LiveId" clId="{1001DDC2-7C96-43B9-8E34-263AB12F48F7}" dt="2022-08-24T17:29:48.818" v="843"/>
          <ac:picMkLst>
            <pc:docMk/>
            <pc:sldMk cId="2603300805" sldId="364"/>
            <ac:picMk id="4" creationId="{6462916C-FCE6-DCC5-E028-B16BA6AD68A4}"/>
          </ac:picMkLst>
        </pc:picChg>
        <pc:picChg chg="del">
          <ac:chgData name="Laura Oathout" userId="6ff55ba14486fe89" providerId="LiveId" clId="{1001DDC2-7C96-43B9-8E34-263AB12F48F7}" dt="2022-08-24T17:29:48.818" v="833"/>
          <ac:picMkLst>
            <pc:docMk/>
            <pc:sldMk cId="2603300805" sldId="364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818" v="845"/>
          <ac:picMkLst>
            <pc:docMk/>
            <pc:sldMk cId="2603300805" sldId="364"/>
            <ac:picMk id="9" creationId="{E6CBB6FB-817D-D4B6-95B8-CDCFEE41530D}"/>
          </ac:picMkLst>
        </pc:picChg>
        <pc:picChg chg="del">
          <ac:chgData name="Laura Oathout" userId="6ff55ba14486fe89" providerId="LiveId" clId="{1001DDC2-7C96-43B9-8E34-263AB12F48F7}" dt="2022-08-24T17:29:48.818" v="849"/>
          <ac:picMkLst>
            <pc:docMk/>
            <pc:sldMk cId="2603300805" sldId="364"/>
            <ac:picMk id="11" creationId="{399D3630-F410-2C35-B13B-1599A383BE8D}"/>
          </ac:picMkLst>
        </pc:picChg>
        <pc:picChg chg="del">
          <ac:chgData name="Laura Oathout" userId="6ff55ba14486fe89" providerId="LiveId" clId="{1001DDC2-7C96-43B9-8E34-263AB12F48F7}" dt="2022-08-24T17:29:48.818" v="831"/>
          <ac:picMkLst>
            <pc:docMk/>
            <pc:sldMk cId="2603300805" sldId="364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818" v="825"/>
          <ac:picMkLst>
            <pc:docMk/>
            <pc:sldMk cId="2603300805" sldId="364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818" v="829"/>
          <ac:picMkLst>
            <pc:docMk/>
            <pc:sldMk cId="2603300805" sldId="364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818" v="823"/>
          <ac:picMkLst>
            <pc:docMk/>
            <pc:sldMk cId="2603300805" sldId="364"/>
            <ac:picMk id="24" creationId="{CCDC3040-1AB4-DF52-6AE5-448CFE3D6DD3}"/>
          </ac:picMkLst>
        </pc:picChg>
      </pc:sldChg>
      <pc:sldChg chg="delSp mod setBg">
        <pc:chgData name="Laura Oathout" userId="6ff55ba14486fe89" providerId="LiveId" clId="{1001DDC2-7C96-43B9-8E34-263AB12F48F7}" dt="2022-08-24T17:29:48.902" v="881"/>
        <pc:sldMkLst>
          <pc:docMk/>
          <pc:sldMk cId="2631582751" sldId="365"/>
        </pc:sldMkLst>
        <pc:spChg chg="del">
          <ac:chgData name="Laura Oathout" userId="6ff55ba14486fe89" providerId="LiveId" clId="{1001DDC2-7C96-43B9-8E34-263AB12F48F7}" dt="2022-08-24T17:29:48.865" v="867"/>
          <ac:spMkLst>
            <pc:docMk/>
            <pc:sldMk cId="2631582751" sldId="365"/>
            <ac:spMk id="5" creationId="{DE06B292-DDD4-003D-F818-01EB83CFB220}"/>
          </ac:spMkLst>
        </pc:spChg>
        <pc:spChg chg="del">
          <ac:chgData name="Laura Oathout" userId="6ff55ba14486fe89" providerId="LiveId" clId="{1001DDC2-7C96-43B9-8E34-263AB12F48F7}" dt="2022-08-24T17:29:48.865" v="869"/>
          <ac:spMkLst>
            <pc:docMk/>
            <pc:sldMk cId="2631582751" sldId="365"/>
            <ac:spMk id="7" creationId="{827A0689-4621-B144-AE71-2FF172054873}"/>
          </ac:spMkLst>
        </pc:spChg>
        <pc:spChg chg="del">
          <ac:chgData name="Laura Oathout" userId="6ff55ba14486fe89" providerId="LiveId" clId="{1001DDC2-7C96-43B9-8E34-263AB12F48F7}" dt="2022-08-24T17:29:48.865" v="875"/>
          <ac:spMkLst>
            <pc:docMk/>
            <pc:sldMk cId="2631582751" sldId="365"/>
            <ac:spMk id="10" creationId="{DE4641EE-48B7-3F49-492F-2622C0030360}"/>
          </ac:spMkLst>
        </pc:spChg>
        <pc:spChg chg="del">
          <ac:chgData name="Laura Oathout" userId="6ff55ba14486fe89" providerId="LiveId" clId="{1001DDC2-7C96-43B9-8E34-263AB12F48F7}" dt="2022-08-24T17:29:48.865" v="873"/>
          <ac:spMkLst>
            <pc:docMk/>
            <pc:sldMk cId="2631582751" sldId="365"/>
            <ac:spMk id="13" creationId="{68110353-285A-40AB-ED93-3241FF781007}"/>
          </ac:spMkLst>
        </pc:spChg>
        <pc:spChg chg="del">
          <ac:chgData name="Laura Oathout" userId="6ff55ba14486fe89" providerId="LiveId" clId="{1001DDC2-7C96-43B9-8E34-263AB12F48F7}" dt="2022-08-24T17:29:48.865" v="857"/>
          <ac:spMkLst>
            <pc:docMk/>
            <pc:sldMk cId="2631582751" sldId="365"/>
            <ac:spMk id="16" creationId="{4AA520E2-CB54-7ED8-D667-41B91D120619}"/>
          </ac:spMkLst>
        </pc:spChg>
        <pc:picChg chg="del">
          <ac:chgData name="Laura Oathout" userId="6ff55ba14486fe89" providerId="LiveId" clId="{1001DDC2-7C96-43B9-8E34-263AB12F48F7}" dt="2022-08-24T17:29:48.865" v="861"/>
          <ac:picMkLst>
            <pc:docMk/>
            <pc:sldMk cId="2631582751" sldId="365"/>
            <ac:picMk id="6" creationId="{6B19B00D-C85A-7D28-4F3A-92F459F978BE}"/>
          </ac:picMkLst>
        </pc:picChg>
        <pc:picChg chg="del">
          <ac:chgData name="Laura Oathout" userId="6ff55ba14486fe89" providerId="LiveId" clId="{1001DDC2-7C96-43B9-8E34-263AB12F48F7}" dt="2022-08-24T17:29:48.865" v="865"/>
          <ac:picMkLst>
            <pc:docMk/>
            <pc:sldMk cId="2631582751" sldId="365"/>
            <ac:picMk id="8" creationId="{6FC43E66-29EF-12ED-6BB3-E7B1D3FEC903}"/>
          </ac:picMkLst>
        </pc:picChg>
        <pc:picChg chg="del">
          <ac:chgData name="Laura Oathout" userId="6ff55ba14486fe89" providerId="LiveId" clId="{1001DDC2-7C96-43B9-8E34-263AB12F48F7}" dt="2022-08-24T17:29:48.865" v="871"/>
          <ac:picMkLst>
            <pc:docMk/>
            <pc:sldMk cId="2631582751" sldId="365"/>
            <ac:picMk id="11" creationId="{7BC9E10A-A1CD-1957-4960-73D85057AD2C}"/>
          </ac:picMkLst>
        </pc:picChg>
        <pc:picChg chg="del">
          <ac:chgData name="Laura Oathout" userId="6ff55ba14486fe89" providerId="LiveId" clId="{1001DDC2-7C96-43B9-8E34-263AB12F48F7}" dt="2022-08-24T17:29:48.865" v="877"/>
          <ac:picMkLst>
            <pc:docMk/>
            <pc:sldMk cId="2631582751" sldId="365"/>
            <ac:picMk id="12" creationId="{CB907FD3-AC45-C761-B767-EC8A7EEBF551}"/>
          </ac:picMkLst>
        </pc:picChg>
        <pc:picChg chg="del">
          <ac:chgData name="Laura Oathout" userId="6ff55ba14486fe89" providerId="LiveId" clId="{1001DDC2-7C96-43B9-8E34-263AB12F48F7}" dt="2022-08-24T17:29:48.865" v="879"/>
          <ac:picMkLst>
            <pc:docMk/>
            <pc:sldMk cId="2631582751" sldId="365"/>
            <ac:picMk id="14" creationId="{2A4D3816-ED30-B159-53B3-075B3141DECD}"/>
          </ac:picMkLst>
        </pc:picChg>
        <pc:picChg chg="del">
          <ac:chgData name="Laura Oathout" userId="6ff55ba14486fe89" providerId="LiveId" clId="{1001DDC2-7C96-43B9-8E34-263AB12F48F7}" dt="2022-08-24T17:29:48.865" v="863"/>
          <ac:picMkLst>
            <pc:docMk/>
            <pc:sldMk cId="2631582751" sldId="365"/>
            <ac:picMk id="18" creationId="{AC39A5C5-0520-A0CC-1341-6F2789F18B67}"/>
          </ac:picMkLst>
        </pc:picChg>
        <pc:picChg chg="del">
          <ac:chgData name="Laura Oathout" userId="6ff55ba14486fe89" providerId="LiveId" clId="{1001DDC2-7C96-43B9-8E34-263AB12F48F7}" dt="2022-08-24T17:29:48.865" v="855"/>
          <ac:picMkLst>
            <pc:docMk/>
            <pc:sldMk cId="2631582751" sldId="365"/>
            <ac:picMk id="20" creationId="{0FB43318-53EC-DE51-1881-A4F773E60FAE}"/>
          </ac:picMkLst>
        </pc:picChg>
        <pc:picChg chg="del">
          <ac:chgData name="Laura Oathout" userId="6ff55ba14486fe89" providerId="LiveId" clId="{1001DDC2-7C96-43B9-8E34-263AB12F48F7}" dt="2022-08-24T17:29:48.865" v="859"/>
          <ac:picMkLst>
            <pc:docMk/>
            <pc:sldMk cId="2631582751" sldId="365"/>
            <ac:picMk id="22" creationId="{01A579DE-25CA-2863-6EB7-FCCD9777678E}"/>
          </ac:picMkLst>
        </pc:picChg>
        <pc:picChg chg="del">
          <ac:chgData name="Laura Oathout" userId="6ff55ba14486fe89" providerId="LiveId" clId="{1001DDC2-7C96-43B9-8E34-263AB12F48F7}" dt="2022-08-24T17:29:48.865" v="853"/>
          <ac:picMkLst>
            <pc:docMk/>
            <pc:sldMk cId="2631582751" sldId="365"/>
            <ac:picMk id="24" creationId="{CCDC3040-1AB4-DF52-6AE5-448CFE3D6DD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751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98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04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548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273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994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21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106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900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153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161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16A42-BC81-4C16-8A3E-25E73D8D0895}" type="datetimeFigureOut">
              <a:rPr lang="en-US" smtClean="0"/>
              <a:t>8/24/2022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6E4E12-BA22-4349-8473-1E77542B79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038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218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77433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6834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398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2427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107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179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026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3552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2174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647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7433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8722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83522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53960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5975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86615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37402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73628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9596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06537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729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6551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8262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9980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3008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15827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60089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373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5286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8685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168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372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244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9093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4326</TotalTime>
  <Words>0</Words>
  <Application>Microsoft Office PowerPoint</Application>
  <PresentationFormat>On-screen Show (4:3)</PresentationFormat>
  <Paragraphs>0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</dc:creator>
  <cp:lastModifiedBy>Laura Oathout</cp:lastModifiedBy>
  <cp:revision>43</cp:revision>
  <dcterms:created xsi:type="dcterms:W3CDTF">2018-08-24T16:47:21Z</dcterms:created>
  <dcterms:modified xsi:type="dcterms:W3CDTF">2022-08-24T17:29:49Z</dcterms:modified>
</cp:coreProperties>
</file>